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5" r:id="rId6"/>
    <p:sldId id="264" r:id="rId7"/>
    <p:sldId id="266" r:id="rId8"/>
    <p:sldId id="263" r:id="rId9"/>
    <p:sldId id="267" r:id="rId10"/>
    <p:sldId id="261" r:id="rId11"/>
    <p:sldId id="262" r:id="rId12"/>
  </p:sldIdLst>
  <p:sldSz cx="12192000" cy="6858000"/>
  <p:notesSz cx="6858000" cy="9144000"/>
  <p:embeddedFontLst>
    <p:embeddedFont>
      <p:font typeface="Cambria Math" panose="02040503050406030204" pitchFamily="18" charset="0"/>
      <p:regular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9" roundtripDataSignature="AMtx7mhZkgq47Nw7DoQhmbFaW8RVhLwe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271721-7BC6-4ED2-87DD-8FE5417543E2}" v="213" dt="2024-11-17T02:54:41.409"/>
  </p1510:revLst>
</p1510:revInfo>
</file>

<file path=ppt/tableStyles.xml><?xml version="1.0" encoding="utf-8"?>
<a:tblStyleLst xmlns:a="http://schemas.openxmlformats.org/drawingml/2006/main" def="{6A7312F0-9BDB-474F-AD18-37954AB0B61F}">
  <a:tblStyle styleId="{6A7312F0-9BDB-474F-AD18-37954AB0B61F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2F4"/>
          </a:solidFill>
        </a:fill>
      </a:tcStyle>
    </a:wholeTbl>
    <a:band1H>
      <a:tcTxStyle b="off" i="off"/>
      <a:tcStyle>
        <a:tcBdr/>
        <a:fill>
          <a:solidFill>
            <a:srgbClr val="E0E4E9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0E4E9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190" autoAdjust="0"/>
  </p:normalViewPr>
  <p:slideViewPr>
    <p:cSldViewPr snapToGrid="0">
      <p:cViewPr varScale="1">
        <p:scale>
          <a:sx n="118" d="100"/>
          <a:sy n="118" d="100"/>
        </p:scale>
        <p:origin x="4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-Li Ye (Student)" userId="29ede785-e103-4b43-b717-4e0a4f23007b" providerId="ADAL" clId="{D3271721-7BC6-4ED2-87DD-8FE5417543E2}"/>
    <pc:docChg chg="undo redo custSel addSld delSld modSld">
      <pc:chgData name="Li-Li Ye (Student)" userId="29ede785-e103-4b43-b717-4e0a4f23007b" providerId="ADAL" clId="{D3271721-7BC6-4ED2-87DD-8FE5417543E2}" dt="2024-11-17T02:55:29.147" v="885" actId="1076"/>
      <pc:docMkLst>
        <pc:docMk/>
      </pc:docMkLst>
      <pc:sldChg chg="modNotesTx">
        <pc:chgData name="Li-Li Ye (Student)" userId="29ede785-e103-4b43-b717-4e0a4f23007b" providerId="ADAL" clId="{D3271721-7BC6-4ED2-87DD-8FE5417543E2}" dt="2024-11-17T01:54:42.494" v="35" actId="20577"/>
        <pc:sldMkLst>
          <pc:docMk/>
          <pc:sldMk cId="0" sldId="257"/>
        </pc:sldMkLst>
      </pc:sldChg>
      <pc:sldChg chg="addSp delSp modSp mod">
        <pc:chgData name="Li-Li Ye (Student)" userId="29ede785-e103-4b43-b717-4e0a4f23007b" providerId="ADAL" clId="{D3271721-7BC6-4ED2-87DD-8FE5417543E2}" dt="2024-11-17T02:26:20.356" v="238" actId="1076"/>
        <pc:sldMkLst>
          <pc:docMk/>
          <pc:sldMk cId="0" sldId="259"/>
        </pc:sldMkLst>
        <pc:spChg chg="add del mod">
          <ac:chgData name="Li-Li Ye (Student)" userId="29ede785-e103-4b43-b717-4e0a4f23007b" providerId="ADAL" clId="{D3271721-7BC6-4ED2-87DD-8FE5417543E2}" dt="2024-11-17T02:26:16.931" v="237" actId="21"/>
          <ac:spMkLst>
            <pc:docMk/>
            <pc:sldMk cId="0" sldId="259"/>
            <ac:spMk id="10" creationId="{467B4392-F48E-5736-1CEC-18AD8E302751}"/>
          </ac:spMkLst>
        </pc:spChg>
        <pc:spChg chg="del">
          <ac:chgData name="Li-Li Ye (Student)" userId="29ede785-e103-4b43-b717-4e0a4f23007b" providerId="ADAL" clId="{D3271721-7BC6-4ED2-87DD-8FE5417543E2}" dt="2024-11-17T02:19:27.764" v="40" actId="478"/>
          <ac:spMkLst>
            <pc:docMk/>
            <pc:sldMk cId="0" sldId="259"/>
            <ac:spMk id="126" creationId="{00000000-0000-0000-0000-000000000000}"/>
          </ac:spMkLst>
        </pc:spChg>
        <pc:spChg chg="mod">
          <ac:chgData name="Li-Li Ye (Student)" userId="29ede785-e103-4b43-b717-4e0a4f23007b" providerId="ADAL" clId="{D3271721-7BC6-4ED2-87DD-8FE5417543E2}" dt="2024-11-17T02:21:41.156" v="57" actId="1076"/>
          <ac:spMkLst>
            <pc:docMk/>
            <pc:sldMk cId="0" sldId="259"/>
            <ac:spMk id="130" creationId="{00000000-0000-0000-0000-000000000000}"/>
          </ac:spMkLst>
        </pc:spChg>
        <pc:spChg chg="del">
          <ac:chgData name="Li-Li Ye (Student)" userId="29ede785-e103-4b43-b717-4e0a4f23007b" providerId="ADAL" clId="{D3271721-7BC6-4ED2-87DD-8FE5417543E2}" dt="2024-11-17T02:19:29.294" v="41" actId="478"/>
          <ac:spMkLst>
            <pc:docMk/>
            <pc:sldMk cId="0" sldId="259"/>
            <ac:spMk id="131" creationId="{00000000-0000-0000-0000-000000000000}"/>
          </ac:spMkLst>
        </pc:spChg>
        <pc:picChg chg="add del mod">
          <ac:chgData name="Li-Li Ye (Student)" userId="29ede785-e103-4b43-b717-4e0a4f23007b" providerId="ADAL" clId="{D3271721-7BC6-4ED2-87DD-8FE5417543E2}" dt="2024-11-17T02:20:25.162" v="51" actId="478"/>
          <ac:picMkLst>
            <pc:docMk/>
            <pc:sldMk cId="0" sldId="259"/>
            <ac:picMk id="3" creationId="{B39FC029-90F1-E3BD-1DC3-6540068ABD4E}"/>
          </ac:picMkLst>
        </pc:picChg>
        <pc:picChg chg="add del mod">
          <ac:chgData name="Li-Li Ye (Student)" userId="29ede785-e103-4b43-b717-4e0a4f23007b" providerId="ADAL" clId="{D3271721-7BC6-4ED2-87DD-8FE5417543E2}" dt="2024-11-17T02:20:22.035" v="50" actId="478"/>
          <ac:picMkLst>
            <pc:docMk/>
            <pc:sldMk cId="0" sldId="259"/>
            <ac:picMk id="5" creationId="{635C1D56-DB7F-8E4A-2A01-C579A1A3EC4D}"/>
          </ac:picMkLst>
        </pc:picChg>
        <pc:picChg chg="add mod">
          <ac:chgData name="Li-Li Ye (Student)" userId="29ede785-e103-4b43-b717-4e0a4f23007b" providerId="ADAL" clId="{D3271721-7BC6-4ED2-87DD-8FE5417543E2}" dt="2024-11-17T02:22:30.340" v="69" actId="1076"/>
          <ac:picMkLst>
            <pc:docMk/>
            <pc:sldMk cId="0" sldId="259"/>
            <ac:picMk id="7" creationId="{FB926F6F-6F7A-F3A4-D603-905C43F75154}"/>
          </ac:picMkLst>
        </pc:picChg>
        <pc:picChg chg="add mod">
          <ac:chgData name="Li-Li Ye (Student)" userId="29ede785-e103-4b43-b717-4e0a4f23007b" providerId="ADAL" clId="{D3271721-7BC6-4ED2-87DD-8FE5417543E2}" dt="2024-11-17T02:26:20.356" v="238" actId="1076"/>
          <ac:picMkLst>
            <pc:docMk/>
            <pc:sldMk cId="0" sldId="259"/>
            <ac:picMk id="9" creationId="{9A09A49A-CECF-4DC8-1A52-68346C2D24B0}"/>
          </ac:picMkLst>
        </pc:picChg>
        <pc:picChg chg="mod">
          <ac:chgData name="Li-Li Ye (Student)" userId="29ede785-e103-4b43-b717-4e0a4f23007b" providerId="ADAL" clId="{D3271721-7BC6-4ED2-87DD-8FE5417543E2}" dt="2024-11-17T02:21:41.156" v="57" actId="1076"/>
          <ac:picMkLst>
            <pc:docMk/>
            <pc:sldMk cId="0" sldId="259"/>
            <ac:picMk id="125" creationId="{00000000-0000-0000-0000-000000000000}"/>
          </ac:picMkLst>
        </pc:picChg>
        <pc:picChg chg="del">
          <ac:chgData name="Li-Li Ye (Student)" userId="29ede785-e103-4b43-b717-4e0a4f23007b" providerId="ADAL" clId="{D3271721-7BC6-4ED2-87DD-8FE5417543E2}" dt="2024-11-17T02:19:26.369" v="39" actId="478"/>
          <ac:picMkLst>
            <pc:docMk/>
            <pc:sldMk cId="0" sldId="259"/>
            <ac:picMk id="127" creationId="{00000000-0000-0000-0000-000000000000}"/>
          </ac:picMkLst>
        </pc:picChg>
        <pc:picChg chg="mod">
          <ac:chgData name="Li-Li Ye (Student)" userId="29ede785-e103-4b43-b717-4e0a4f23007b" providerId="ADAL" clId="{D3271721-7BC6-4ED2-87DD-8FE5417543E2}" dt="2024-11-17T02:21:43.569" v="58" actId="1076"/>
          <ac:picMkLst>
            <pc:docMk/>
            <pc:sldMk cId="0" sldId="259"/>
            <ac:picMk id="128" creationId="{00000000-0000-0000-0000-000000000000}"/>
          </ac:picMkLst>
        </pc:picChg>
        <pc:cxnChg chg="mod">
          <ac:chgData name="Li-Li Ye (Student)" userId="29ede785-e103-4b43-b717-4e0a4f23007b" providerId="ADAL" clId="{D3271721-7BC6-4ED2-87DD-8FE5417543E2}" dt="2024-11-17T02:21:41.156" v="57" actId="1076"/>
          <ac:cxnSpMkLst>
            <pc:docMk/>
            <pc:sldMk cId="0" sldId="259"/>
            <ac:cxnSpMk id="129" creationId="{00000000-0000-0000-0000-000000000000}"/>
          </ac:cxnSpMkLst>
        </pc:cxnChg>
      </pc:sldChg>
      <pc:sldChg chg="addSp delSp modSp del mod">
        <pc:chgData name="Li-Li Ye (Student)" userId="29ede785-e103-4b43-b717-4e0a4f23007b" providerId="ADAL" clId="{D3271721-7BC6-4ED2-87DD-8FE5417543E2}" dt="2024-11-17T02:41:40.486" v="612" actId="47"/>
        <pc:sldMkLst>
          <pc:docMk/>
          <pc:sldMk cId="0" sldId="260"/>
        </pc:sldMkLst>
        <pc:spChg chg="add del mod">
          <ac:chgData name="Li-Li Ye (Student)" userId="29ede785-e103-4b43-b717-4e0a4f23007b" providerId="ADAL" clId="{D3271721-7BC6-4ED2-87DD-8FE5417543E2}" dt="2024-11-17T02:28:27.270" v="276" actId="21"/>
          <ac:spMkLst>
            <pc:docMk/>
            <pc:sldMk cId="0" sldId="260"/>
            <ac:spMk id="10" creationId="{467B4392-F48E-5736-1CEC-18AD8E302751}"/>
          </ac:spMkLst>
        </pc:spChg>
        <pc:spChg chg="mod">
          <ac:chgData name="Li-Li Ye (Student)" userId="29ede785-e103-4b43-b717-4e0a4f23007b" providerId="ADAL" clId="{D3271721-7BC6-4ED2-87DD-8FE5417543E2}" dt="2024-11-17T02:28:20.878" v="275" actId="20577"/>
          <ac:spMkLst>
            <pc:docMk/>
            <pc:sldMk cId="0" sldId="260"/>
            <ac:spMk id="138" creationId="{00000000-0000-0000-0000-000000000000}"/>
          </ac:spMkLst>
        </pc:spChg>
        <pc:spChg chg="del">
          <ac:chgData name="Li-Li Ye (Student)" userId="29ede785-e103-4b43-b717-4e0a4f23007b" providerId="ADAL" clId="{D3271721-7BC6-4ED2-87DD-8FE5417543E2}" dt="2024-11-17T02:36:16.526" v="533" actId="478"/>
          <ac:spMkLst>
            <pc:docMk/>
            <pc:sldMk cId="0" sldId="260"/>
            <ac:spMk id="141" creationId="{00000000-0000-0000-0000-000000000000}"/>
          </ac:spMkLst>
        </pc:spChg>
        <pc:spChg chg="del">
          <ac:chgData name="Li-Li Ye (Student)" userId="29ede785-e103-4b43-b717-4e0a4f23007b" providerId="ADAL" clId="{D3271721-7BC6-4ED2-87DD-8FE5417543E2}" dt="2024-11-17T02:36:16.526" v="533" actId="478"/>
          <ac:spMkLst>
            <pc:docMk/>
            <pc:sldMk cId="0" sldId="260"/>
            <ac:spMk id="143" creationId="{00000000-0000-0000-0000-000000000000}"/>
          </ac:spMkLst>
        </pc:spChg>
        <pc:spChg chg="del">
          <ac:chgData name="Li-Li Ye (Student)" userId="29ede785-e103-4b43-b717-4e0a4f23007b" providerId="ADAL" clId="{D3271721-7BC6-4ED2-87DD-8FE5417543E2}" dt="2024-11-17T02:36:16.526" v="533" actId="478"/>
          <ac:spMkLst>
            <pc:docMk/>
            <pc:sldMk cId="0" sldId="260"/>
            <ac:spMk id="145" creationId="{00000000-0000-0000-0000-000000000000}"/>
          </ac:spMkLst>
        </pc:spChg>
        <pc:picChg chg="del">
          <ac:chgData name="Li-Li Ye (Student)" userId="29ede785-e103-4b43-b717-4e0a4f23007b" providerId="ADAL" clId="{D3271721-7BC6-4ED2-87DD-8FE5417543E2}" dt="2024-11-17T02:36:16.526" v="533" actId="478"/>
          <ac:picMkLst>
            <pc:docMk/>
            <pc:sldMk cId="0" sldId="260"/>
            <ac:picMk id="139" creationId="{00000000-0000-0000-0000-000000000000}"/>
          </ac:picMkLst>
        </pc:picChg>
        <pc:picChg chg="mod">
          <ac:chgData name="Li-Li Ye (Student)" userId="29ede785-e103-4b43-b717-4e0a4f23007b" providerId="ADAL" clId="{D3271721-7BC6-4ED2-87DD-8FE5417543E2}" dt="2024-11-17T02:36:18.584" v="534" actId="1076"/>
          <ac:picMkLst>
            <pc:docMk/>
            <pc:sldMk cId="0" sldId="260"/>
            <ac:picMk id="140" creationId="{00000000-0000-0000-0000-000000000000}"/>
          </ac:picMkLst>
        </pc:picChg>
        <pc:picChg chg="del">
          <ac:chgData name="Li-Li Ye (Student)" userId="29ede785-e103-4b43-b717-4e0a4f23007b" providerId="ADAL" clId="{D3271721-7BC6-4ED2-87DD-8FE5417543E2}" dt="2024-11-17T02:36:16.526" v="533" actId="478"/>
          <ac:picMkLst>
            <pc:docMk/>
            <pc:sldMk cId="0" sldId="260"/>
            <ac:picMk id="142" creationId="{00000000-0000-0000-0000-000000000000}"/>
          </ac:picMkLst>
        </pc:picChg>
        <pc:cxnChg chg="del">
          <ac:chgData name="Li-Li Ye (Student)" userId="29ede785-e103-4b43-b717-4e0a4f23007b" providerId="ADAL" clId="{D3271721-7BC6-4ED2-87DD-8FE5417543E2}" dt="2024-11-17T02:36:16.526" v="533" actId="478"/>
          <ac:cxnSpMkLst>
            <pc:docMk/>
            <pc:sldMk cId="0" sldId="260"/>
            <ac:cxnSpMk id="144" creationId="{00000000-0000-0000-0000-000000000000}"/>
          </ac:cxnSpMkLst>
        </pc:cxnChg>
      </pc:sldChg>
      <pc:sldChg chg="addSp delSp modSp mod">
        <pc:chgData name="Li-Li Ye (Student)" userId="29ede785-e103-4b43-b717-4e0a4f23007b" providerId="ADAL" clId="{D3271721-7BC6-4ED2-87DD-8FE5417543E2}" dt="2024-11-17T02:52:37.398" v="854" actId="1076"/>
        <pc:sldMkLst>
          <pc:docMk/>
          <pc:sldMk cId="0" sldId="261"/>
        </pc:sldMkLst>
        <pc:spChg chg="add">
          <ac:chgData name="Li-Li Ye (Student)" userId="29ede785-e103-4b43-b717-4e0a4f23007b" providerId="ADAL" clId="{D3271721-7BC6-4ED2-87DD-8FE5417543E2}" dt="2024-11-17T02:45:31.764" v="650"/>
          <ac:spMkLst>
            <pc:docMk/>
            <pc:sldMk cId="0" sldId="261"/>
            <ac:spMk id="2" creationId="{A49EC26C-DD84-70CC-15FD-B78C34A6741A}"/>
          </ac:spMkLst>
        </pc:spChg>
        <pc:spChg chg="add">
          <ac:chgData name="Li-Li Ye (Student)" userId="29ede785-e103-4b43-b717-4e0a4f23007b" providerId="ADAL" clId="{D3271721-7BC6-4ED2-87DD-8FE5417543E2}" dt="2024-11-17T02:45:45.152" v="653"/>
          <ac:spMkLst>
            <pc:docMk/>
            <pc:sldMk cId="0" sldId="261"/>
            <ac:spMk id="3" creationId="{7E0D687B-A27F-8425-B9D6-B2D371D4D9F6}"/>
          </ac:spMkLst>
        </pc:spChg>
        <pc:spChg chg="add del mod">
          <ac:chgData name="Li-Li Ye (Student)" userId="29ede785-e103-4b43-b717-4e0a4f23007b" providerId="ADAL" clId="{D3271721-7BC6-4ED2-87DD-8FE5417543E2}" dt="2024-11-17T02:48:26.490" v="705" actId="478"/>
          <ac:spMkLst>
            <pc:docMk/>
            <pc:sldMk cId="0" sldId="261"/>
            <ac:spMk id="5" creationId="{9D026CC9-6BE5-37FF-844A-57E533201E63}"/>
          </ac:spMkLst>
        </pc:spChg>
        <pc:spChg chg="add mod">
          <ac:chgData name="Li-Li Ye (Student)" userId="29ede785-e103-4b43-b717-4e0a4f23007b" providerId="ADAL" clId="{D3271721-7BC6-4ED2-87DD-8FE5417543E2}" dt="2024-11-17T02:49:33.461" v="755" actId="1076"/>
          <ac:spMkLst>
            <pc:docMk/>
            <pc:sldMk cId="0" sldId="261"/>
            <ac:spMk id="6" creationId="{532395FA-DCB2-3ACB-DC39-F8035A04C685}"/>
          </ac:spMkLst>
        </pc:spChg>
        <pc:spChg chg="add mod">
          <ac:chgData name="Li-Li Ye (Student)" userId="29ede785-e103-4b43-b717-4e0a4f23007b" providerId="ADAL" clId="{D3271721-7BC6-4ED2-87DD-8FE5417543E2}" dt="2024-11-17T02:51:31.891" v="838" actId="20577"/>
          <ac:spMkLst>
            <pc:docMk/>
            <pc:sldMk cId="0" sldId="261"/>
            <ac:spMk id="9" creationId="{27500F72-01FB-AD03-DB53-F19343CE522B}"/>
          </ac:spMkLst>
        </pc:spChg>
        <pc:spChg chg="add mod">
          <ac:chgData name="Li-Li Ye (Student)" userId="29ede785-e103-4b43-b717-4e0a4f23007b" providerId="ADAL" clId="{D3271721-7BC6-4ED2-87DD-8FE5417543E2}" dt="2024-11-17T02:51:23.388" v="834" actId="14100"/>
          <ac:spMkLst>
            <pc:docMk/>
            <pc:sldMk cId="0" sldId="261"/>
            <ac:spMk id="10" creationId="{F5577703-A5F5-122F-FDD7-DE2BA14C40E7}"/>
          </ac:spMkLst>
        </pc:spChg>
        <pc:spChg chg="add mod">
          <ac:chgData name="Li-Li Ye (Student)" userId="29ede785-e103-4b43-b717-4e0a4f23007b" providerId="ADAL" clId="{D3271721-7BC6-4ED2-87DD-8FE5417543E2}" dt="2024-11-17T02:52:30.281" v="851" actId="1076"/>
          <ac:spMkLst>
            <pc:docMk/>
            <pc:sldMk cId="0" sldId="261"/>
            <ac:spMk id="11" creationId="{2F497E93-92E5-7D08-DAE1-8FE456784030}"/>
          </ac:spMkLst>
        </pc:spChg>
        <pc:spChg chg="add mod">
          <ac:chgData name="Li-Li Ye (Student)" userId="29ede785-e103-4b43-b717-4e0a4f23007b" providerId="ADAL" clId="{D3271721-7BC6-4ED2-87DD-8FE5417543E2}" dt="2024-11-17T02:52:37.398" v="854" actId="1076"/>
          <ac:spMkLst>
            <pc:docMk/>
            <pc:sldMk cId="0" sldId="261"/>
            <ac:spMk id="13" creationId="{75612C4C-3F12-BE33-0445-677DE992BA88}"/>
          </ac:spMkLst>
        </pc:spChg>
        <pc:spChg chg="add del mod">
          <ac:chgData name="Li-Li Ye (Student)" userId="29ede785-e103-4b43-b717-4e0a4f23007b" providerId="ADAL" clId="{D3271721-7BC6-4ED2-87DD-8FE5417543E2}" dt="2024-11-17T02:48:24.937" v="704" actId="478"/>
          <ac:spMkLst>
            <pc:docMk/>
            <pc:sldMk cId="0" sldId="261"/>
            <ac:spMk id="153" creationId="{00000000-0000-0000-0000-000000000000}"/>
          </ac:spMkLst>
        </pc:spChg>
        <pc:picChg chg="add mod">
          <ac:chgData name="Li-Li Ye (Student)" userId="29ede785-e103-4b43-b717-4e0a4f23007b" providerId="ADAL" clId="{D3271721-7BC6-4ED2-87DD-8FE5417543E2}" dt="2024-11-17T02:48:34.467" v="709" actId="1076"/>
          <ac:picMkLst>
            <pc:docMk/>
            <pc:sldMk cId="0" sldId="261"/>
            <ac:picMk id="7" creationId="{F8340DD9-6279-36AB-FD51-1355DE11C82C}"/>
          </ac:picMkLst>
        </pc:picChg>
        <pc:picChg chg="add mod">
          <ac:chgData name="Li-Li Ye (Student)" userId="29ede785-e103-4b43-b717-4e0a4f23007b" providerId="ADAL" clId="{D3271721-7BC6-4ED2-87DD-8FE5417543E2}" dt="2024-11-17T02:48:33.221" v="708" actId="1076"/>
          <ac:picMkLst>
            <pc:docMk/>
            <pc:sldMk cId="0" sldId="261"/>
            <ac:picMk id="8" creationId="{BE2A87D3-59EA-C2BD-D63F-4640D0225229}"/>
          </ac:picMkLst>
        </pc:picChg>
      </pc:sldChg>
      <pc:sldChg chg="addSp delSp modSp add mod">
        <pc:chgData name="Li-Li Ye (Student)" userId="29ede785-e103-4b43-b717-4e0a4f23007b" providerId="ADAL" clId="{D3271721-7BC6-4ED2-87DD-8FE5417543E2}" dt="2024-11-17T02:55:29.147" v="885" actId="1076"/>
        <pc:sldMkLst>
          <pc:docMk/>
          <pc:sldMk cId="2579898189" sldId="263"/>
        </pc:sldMkLst>
        <pc:spChg chg="add mod">
          <ac:chgData name="Li-Li Ye (Student)" userId="29ede785-e103-4b43-b717-4e0a4f23007b" providerId="ADAL" clId="{D3271721-7BC6-4ED2-87DD-8FE5417543E2}" dt="2024-11-17T02:55:29.147" v="885" actId="1076"/>
          <ac:spMkLst>
            <pc:docMk/>
            <pc:sldMk cId="2579898189" sldId="263"/>
            <ac:spMk id="24" creationId="{FA13B5A1-3BCC-61A5-BAA7-CAAF144DB219}"/>
          </ac:spMkLst>
        </pc:spChg>
        <pc:spChg chg="mod">
          <ac:chgData name="Li-Li Ye (Student)" userId="29ede785-e103-4b43-b717-4e0a4f23007b" providerId="ADAL" clId="{D3271721-7BC6-4ED2-87DD-8FE5417543E2}" dt="2024-11-17T02:36:25.219" v="545" actId="20577"/>
          <ac:spMkLst>
            <pc:docMk/>
            <pc:sldMk cId="2579898189" sldId="263"/>
            <ac:spMk id="138" creationId="{6892C669-06AA-D38C-4EAD-33C4EC259B7E}"/>
          </ac:spMkLst>
        </pc:spChg>
        <pc:spChg chg="del">
          <ac:chgData name="Li-Li Ye (Student)" userId="29ede785-e103-4b43-b717-4e0a4f23007b" providerId="ADAL" clId="{D3271721-7BC6-4ED2-87DD-8FE5417543E2}" dt="2024-11-17T02:19:00.361" v="37" actId="478"/>
          <ac:spMkLst>
            <pc:docMk/>
            <pc:sldMk cId="2579898189" sldId="263"/>
            <ac:spMk id="141" creationId="{0F0DE260-034D-724C-25AB-9DDDDB9B7855}"/>
          </ac:spMkLst>
        </pc:spChg>
        <pc:spChg chg="del">
          <ac:chgData name="Li-Li Ye (Student)" userId="29ede785-e103-4b43-b717-4e0a4f23007b" providerId="ADAL" clId="{D3271721-7BC6-4ED2-87DD-8FE5417543E2}" dt="2024-11-17T02:19:00.361" v="37" actId="478"/>
          <ac:spMkLst>
            <pc:docMk/>
            <pc:sldMk cId="2579898189" sldId="263"/>
            <ac:spMk id="143" creationId="{A89A049E-2DB5-5EB1-D87E-BBD391C4DFAD}"/>
          </ac:spMkLst>
        </pc:spChg>
        <pc:spChg chg="del">
          <ac:chgData name="Li-Li Ye (Student)" userId="29ede785-e103-4b43-b717-4e0a4f23007b" providerId="ADAL" clId="{D3271721-7BC6-4ED2-87DD-8FE5417543E2}" dt="2024-11-17T02:19:00.361" v="37" actId="478"/>
          <ac:spMkLst>
            <pc:docMk/>
            <pc:sldMk cId="2579898189" sldId="263"/>
            <ac:spMk id="145" creationId="{2EFD10E1-29F1-1B21-9952-B922B30B46F5}"/>
          </ac:spMkLst>
        </pc:spChg>
        <pc:picChg chg="add mod">
          <ac:chgData name="Li-Li Ye (Student)" userId="29ede785-e103-4b43-b717-4e0a4f23007b" providerId="ADAL" clId="{D3271721-7BC6-4ED2-87DD-8FE5417543E2}" dt="2024-11-17T02:43:15.665" v="633" actId="14100"/>
          <ac:picMkLst>
            <pc:docMk/>
            <pc:sldMk cId="2579898189" sldId="263"/>
            <ac:picMk id="3" creationId="{8A744AB5-7E18-D732-C20B-6D0328B951EA}"/>
          </ac:picMkLst>
        </pc:picChg>
        <pc:picChg chg="add del mod">
          <ac:chgData name="Li-Li Ye (Student)" userId="29ede785-e103-4b43-b717-4e0a4f23007b" providerId="ADAL" clId="{D3271721-7BC6-4ED2-87DD-8FE5417543E2}" dt="2024-11-17T02:41:47.814" v="617" actId="478"/>
          <ac:picMkLst>
            <pc:docMk/>
            <pc:sldMk cId="2579898189" sldId="263"/>
            <ac:picMk id="5" creationId="{83416070-5548-E229-4816-961FABCC041D}"/>
          </ac:picMkLst>
        </pc:picChg>
        <pc:picChg chg="add mod">
          <ac:chgData name="Li-Li Ye (Student)" userId="29ede785-e103-4b43-b717-4e0a4f23007b" providerId="ADAL" clId="{D3271721-7BC6-4ED2-87DD-8FE5417543E2}" dt="2024-11-17T02:43:24.019" v="639" actId="14100"/>
          <ac:picMkLst>
            <pc:docMk/>
            <pc:sldMk cId="2579898189" sldId="263"/>
            <ac:picMk id="7" creationId="{960DB0B8-93FF-E170-A954-3A806F8368FD}"/>
          </ac:picMkLst>
        </pc:picChg>
        <pc:picChg chg="add del mod">
          <ac:chgData name="Li-Li Ye (Student)" userId="29ede785-e103-4b43-b717-4e0a4f23007b" providerId="ADAL" clId="{D3271721-7BC6-4ED2-87DD-8FE5417543E2}" dt="2024-11-17T02:41:47.229" v="616" actId="478"/>
          <ac:picMkLst>
            <pc:docMk/>
            <pc:sldMk cId="2579898189" sldId="263"/>
            <ac:picMk id="9" creationId="{77EDBC3D-50F7-C3A9-AB00-6537291DD10C}"/>
          </ac:picMkLst>
        </pc:picChg>
        <pc:picChg chg="add del mod">
          <ac:chgData name="Li-Li Ye (Student)" userId="29ede785-e103-4b43-b717-4e0a4f23007b" providerId="ADAL" clId="{D3271721-7BC6-4ED2-87DD-8FE5417543E2}" dt="2024-11-17T02:38:27.049" v="588" actId="478"/>
          <ac:picMkLst>
            <pc:docMk/>
            <pc:sldMk cId="2579898189" sldId="263"/>
            <ac:picMk id="10" creationId="{72B9861C-E6D6-B884-8654-136047E3F678}"/>
          </ac:picMkLst>
        </pc:picChg>
        <pc:picChg chg="add del mod">
          <ac:chgData name="Li-Li Ye (Student)" userId="29ede785-e103-4b43-b717-4e0a4f23007b" providerId="ADAL" clId="{D3271721-7BC6-4ED2-87DD-8FE5417543E2}" dt="2024-11-17T02:38:25.383" v="587" actId="478"/>
          <ac:picMkLst>
            <pc:docMk/>
            <pc:sldMk cId="2579898189" sldId="263"/>
            <ac:picMk id="12" creationId="{355440A4-06CB-4FEA-11E3-4FEDBE09FA4D}"/>
          </ac:picMkLst>
        </pc:picChg>
        <pc:picChg chg="add del mod">
          <ac:chgData name="Li-Li Ye (Student)" userId="29ede785-e103-4b43-b717-4e0a4f23007b" providerId="ADAL" clId="{D3271721-7BC6-4ED2-87DD-8FE5417543E2}" dt="2024-11-17T02:39:05.839" v="603" actId="478"/>
          <ac:picMkLst>
            <pc:docMk/>
            <pc:sldMk cId="2579898189" sldId="263"/>
            <ac:picMk id="14" creationId="{DAB68E3E-D613-FE4C-1041-CF76A2854537}"/>
          </ac:picMkLst>
        </pc:picChg>
        <pc:picChg chg="add del mod">
          <ac:chgData name="Li-Li Ye (Student)" userId="29ede785-e103-4b43-b717-4e0a4f23007b" providerId="ADAL" clId="{D3271721-7BC6-4ED2-87DD-8FE5417543E2}" dt="2024-11-17T02:39:04.844" v="602" actId="478"/>
          <ac:picMkLst>
            <pc:docMk/>
            <pc:sldMk cId="2579898189" sldId="263"/>
            <ac:picMk id="16" creationId="{0DCD7056-CA44-E1E9-6E80-7D9A26BC8810}"/>
          </ac:picMkLst>
        </pc:picChg>
        <pc:picChg chg="add del mod">
          <ac:chgData name="Li-Li Ye (Student)" userId="29ede785-e103-4b43-b717-4e0a4f23007b" providerId="ADAL" clId="{D3271721-7BC6-4ED2-87DD-8FE5417543E2}" dt="2024-11-17T02:41:45.970" v="614" actId="478"/>
          <ac:picMkLst>
            <pc:docMk/>
            <pc:sldMk cId="2579898189" sldId="263"/>
            <ac:picMk id="18" creationId="{E28461F4-A036-E0B5-77B4-F57FE3D8B917}"/>
          </ac:picMkLst>
        </pc:picChg>
        <pc:picChg chg="add del mod">
          <ac:chgData name="Li-Li Ye (Student)" userId="29ede785-e103-4b43-b717-4e0a4f23007b" providerId="ADAL" clId="{D3271721-7BC6-4ED2-87DD-8FE5417543E2}" dt="2024-11-17T02:41:46.534" v="615" actId="478"/>
          <ac:picMkLst>
            <pc:docMk/>
            <pc:sldMk cId="2579898189" sldId="263"/>
            <ac:picMk id="20" creationId="{ECB25B0C-54F7-E30D-53D6-DE92E08F1BA5}"/>
          </ac:picMkLst>
        </pc:picChg>
        <pc:picChg chg="add mod">
          <ac:chgData name="Li-Li Ye (Student)" userId="29ede785-e103-4b43-b717-4e0a4f23007b" providerId="ADAL" clId="{D3271721-7BC6-4ED2-87DD-8FE5417543E2}" dt="2024-11-17T02:43:05.524" v="627" actId="1076"/>
          <ac:picMkLst>
            <pc:docMk/>
            <pc:sldMk cId="2579898189" sldId="263"/>
            <ac:picMk id="22" creationId="{7F272F76-8793-9D75-D545-5F3CDCCF273B}"/>
          </ac:picMkLst>
        </pc:picChg>
        <pc:picChg chg="del">
          <ac:chgData name="Li-Li Ye (Student)" userId="29ede785-e103-4b43-b717-4e0a4f23007b" providerId="ADAL" clId="{D3271721-7BC6-4ED2-87DD-8FE5417543E2}" dt="2024-11-17T02:19:00.361" v="37" actId="478"/>
          <ac:picMkLst>
            <pc:docMk/>
            <pc:sldMk cId="2579898189" sldId="263"/>
            <ac:picMk id="139" creationId="{0B3B7300-BC04-C615-9B76-080CC75DAA34}"/>
          </ac:picMkLst>
        </pc:picChg>
        <pc:picChg chg="del">
          <ac:chgData name="Li-Li Ye (Student)" userId="29ede785-e103-4b43-b717-4e0a4f23007b" providerId="ADAL" clId="{D3271721-7BC6-4ED2-87DD-8FE5417543E2}" dt="2024-11-17T02:19:00.361" v="37" actId="478"/>
          <ac:picMkLst>
            <pc:docMk/>
            <pc:sldMk cId="2579898189" sldId="263"/>
            <ac:picMk id="140" creationId="{EBC6743A-23E1-8D4C-67D0-C7A906DF9DF6}"/>
          </ac:picMkLst>
        </pc:picChg>
        <pc:picChg chg="del">
          <ac:chgData name="Li-Li Ye (Student)" userId="29ede785-e103-4b43-b717-4e0a4f23007b" providerId="ADAL" clId="{D3271721-7BC6-4ED2-87DD-8FE5417543E2}" dt="2024-11-17T02:19:00.361" v="37" actId="478"/>
          <ac:picMkLst>
            <pc:docMk/>
            <pc:sldMk cId="2579898189" sldId="263"/>
            <ac:picMk id="142" creationId="{506D98EE-0030-4210-7ECC-ED98CD73467C}"/>
          </ac:picMkLst>
        </pc:picChg>
        <pc:cxnChg chg="del">
          <ac:chgData name="Li-Li Ye (Student)" userId="29ede785-e103-4b43-b717-4e0a4f23007b" providerId="ADAL" clId="{D3271721-7BC6-4ED2-87DD-8FE5417543E2}" dt="2024-11-17T02:19:00.361" v="37" actId="478"/>
          <ac:cxnSpMkLst>
            <pc:docMk/>
            <pc:sldMk cId="2579898189" sldId="263"/>
            <ac:cxnSpMk id="144" creationId="{B542719C-3701-35AC-6553-5842B269DC02}"/>
          </ac:cxnSpMkLst>
        </pc:cxnChg>
      </pc:sldChg>
      <pc:sldChg chg="addSp delSp modSp add del mod">
        <pc:chgData name="Li-Li Ye (Student)" userId="29ede785-e103-4b43-b717-4e0a4f23007b" providerId="ADAL" clId="{D3271721-7BC6-4ED2-87DD-8FE5417543E2}" dt="2024-11-17T02:54:50.002" v="881" actId="1037"/>
        <pc:sldMkLst>
          <pc:docMk/>
          <pc:sldMk cId="3568138465" sldId="264"/>
        </pc:sldMkLst>
        <pc:spChg chg="add del">
          <ac:chgData name="Li-Li Ye (Student)" userId="29ede785-e103-4b43-b717-4e0a4f23007b" providerId="ADAL" clId="{D3271721-7BC6-4ED2-87DD-8FE5417543E2}" dt="2024-11-17T02:53:01.756" v="857" actId="478"/>
          <ac:spMkLst>
            <pc:docMk/>
            <pc:sldMk cId="3568138465" sldId="264"/>
            <ac:spMk id="6" creationId="{A4B130AA-6FC5-8FEB-433A-90398FF3443C}"/>
          </ac:spMkLst>
        </pc:spChg>
        <pc:spChg chg="add mod">
          <ac:chgData name="Li-Li Ye (Student)" userId="29ede785-e103-4b43-b717-4e0a4f23007b" providerId="ADAL" clId="{D3271721-7BC6-4ED2-87DD-8FE5417543E2}" dt="2024-11-17T02:53:22.744" v="860" actId="208"/>
          <ac:spMkLst>
            <pc:docMk/>
            <pc:sldMk cId="3568138465" sldId="264"/>
            <ac:spMk id="7" creationId="{88E862AF-731F-63AC-6432-E418B684C312}"/>
          </ac:spMkLst>
        </pc:spChg>
        <pc:spChg chg="mod">
          <ac:chgData name="Li-Li Ye (Student)" userId="29ede785-e103-4b43-b717-4e0a4f23007b" providerId="ADAL" clId="{D3271721-7BC6-4ED2-87DD-8FE5417543E2}" dt="2024-11-17T02:27:08.031" v="240"/>
          <ac:spMkLst>
            <pc:docMk/>
            <pc:sldMk cId="3568138465" sldId="264"/>
            <ac:spMk id="124" creationId="{62CCB33F-874C-2D25-074A-9ABABADB6D72}"/>
          </ac:spMkLst>
        </pc:spChg>
        <pc:spChg chg="del">
          <ac:chgData name="Li-Li Ye (Student)" userId="29ede785-e103-4b43-b717-4e0a4f23007b" providerId="ADAL" clId="{D3271721-7BC6-4ED2-87DD-8FE5417543E2}" dt="2024-11-17T02:27:21.792" v="246" actId="478"/>
          <ac:spMkLst>
            <pc:docMk/>
            <pc:sldMk cId="3568138465" sldId="264"/>
            <ac:spMk id="126" creationId="{9B319F81-89AD-EBF8-D2E5-46D5A0F2642D}"/>
          </ac:spMkLst>
        </pc:spChg>
        <pc:spChg chg="del">
          <ac:chgData name="Li-Li Ye (Student)" userId="29ede785-e103-4b43-b717-4e0a4f23007b" providerId="ADAL" clId="{D3271721-7BC6-4ED2-87DD-8FE5417543E2}" dt="2024-11-17T02:27:19.002" v="243" actId="478"/>
          <ac:spMkLst>
            <pc:docMk/>
            <pc:sldMk cId="3568138465" sldId="264"/>
            <ac:spMk id="130" creationId="{06CB5C32-D83C-3E92-F767-B5AFC56D3FB2}"/>
          </ac:spMkLst>
        </pc:spChg>
        <pc:spChg chg="del">
          <ac:chgData name="Li-Li Ye (Student)" userId="29ede785-e103-4b43-b717-4e0a4f23007b" providerId="ADAL" clId="{D3271721-7BC6-4ED2-87DD-8FE5417543E2}" dt="2024-11-17T02:27:22.805" v="247" actId="478"/>
          <ac:spMkLst>
            <pc:docMk/>
            <pc:sldMk cId="3568138465" sldId="264"/>
            <ac:spMk id="131" creationId="{1EE71255-EBC2-E7FB-5A26-AAADBF958A18}"/>
          </ac:spMkLst>
        </pc:spChg>
        <pc:picChg chg="add del mod">
          <ac:chgData name="Li-Li Ye (Student)" userId="29ede785-e103-4b43-b717-4e0a4f23007b" providerId="ADAL" clId="{D3271721-7BC6-4ED2-87DD-8FE5417543E2}" dt="2024-11-17T02:27:31.805" v="251" actId="478"/>
          <ac:picMkLst>
            <pc:docMk/>
            <pc:sldMk cId="3568138465" sldId="264"/>
            <ac:picMk id="3" creationId="{65C94D42-E97E-45C0-5B63-29419E8FD3D6}"/>
          </ac:picMkLst>
        </pc:picChg>
        <pc:picChg chg="add mod">
          <ac:chgData name="Li-Li Ye (Student)" userId="29ede785-e103-4b43-b717-4e0a4f23007b" providerId="ADAL" clId="{D3271721-7BC6-4ED2-87DD-8FE5417543E2}" dt="2024-11-17T02:27:39.551" v="254" actId="962"/>
          <ac:picMkLst>
            <pc:docMk/>
            <pc:sldMk cId="3568138465" sldId="264"/>
            <ac:picMk id="5" creationId="{E8F36ABB-11BA-4514-A33E-C6B56635B4C5}"/>
          </ac:picMkLst>
        </pc:picChg>
        <pc:picChg chg="add mod">
          <ac:chgData name="Li-Li Ye (Student)" userId="29ede785-e103-4b43-b717-4e0a4f23007b" providerId="ADAL" clId="{D3271721-7BC6-4ED2-87DD-8FE5417543E2}" dt="2024-11-17T02:54:50.002" v="881" actId="1037"/>
          <ac:picMkLst>
            <pc:docMk/>
            <pc:sldMk cId="3568138465" sldId="264"/>
            <ac:picMk id="9" creationId="{A68F92D0-B40A-B141-A37C-92F263E0E698}"/>
          </ac:picMkLst>
        </pc:picChg>
        <pc:picChg chg="add mod">
          <ac:chgData name="Li-Li Ye (Student)" userId="29ede785-e103-4b43-b717-4e0a4f23007b" providerId="ADAL" clId="{D3271721-7BC6-4ED2-87DD-8FE5417543E2}" dt="2024-11-17T02:54:40.158" v="877" actId="1076"/>
          <ac:picMkLst>
            <pc:docMk/>
            <pc:sldMk cId="3568138465" sldId="264"/>
            <ac:picMk id="11" creationId="{E0A46566-B96F-312D-5BB0-467233C9F2BF}"/>
          </ac:picMkLst>
        </pc:picChg>
        <pc:picChg chg="del">
          <ac:chgData name="Li-Li Ye (Student)" userId="29ede785-e103-4b43-b717-4e0a4f23007b" providerId="ADAL" clId="{D3271721-7BC6-4ED2-87DD-8FE5417543E2}" dt="2024-11-17T02:27:17.045" v="241" actId="478"/>
          <ac:picMkLst>
            <pc:docMk/>
            <pc:sldMk cId="3568138465" sldId="264"/>
            <ac:picMk id="125" creationId="{D7FB1AA0-68BE-E37F-2264-BB89513509C4}"/>
          </ac:picMkLst>
        </pc:picChg>
        <pc:picChg chg="del">
          <ac:chgData name="Li-Li Ye (Student)" userId="29ede785-e103-4b43-b717-4e0a4f23007b" providerId="ADAL" clId="{D3271721-7BC6-4ED2-87DD-8FE5417543E2}" dt="2024-11-17T02:27:20.128" v="245" actId="478"/>
          <ac:picMkLst>
            <pc:docMk/>
            <pc:sldMk cId="3568138465" sldId="264"/>
            <ac:picMk id="127" creationId="{6608D176-F114-CD67-23DE-3F3BCED55F89}"/>
          </ac:picMkLst>
        </pc:picChg>
        <pc:picChg chg="del">
          <ac:chgData name="Li-Li Ye (Student)" userId="29ede785-e103-4b43-b717-4e0a4f23007b" providerId="ADAL" clId="{D3271721-7BC6-4ED2-87DD-8FE5417543E2}" dt="2024-11-17T02:27:19.496" v="244" actId="478"/>
          <ac:picMkLst>
            <pc:docMk/>
            <pc:sldMk cId="3568138465" sldId="264"/>
            <ac:picMk id="128" creationId="{139FC523-D95A-3518-6DFB-53B823378381}"/>
          </ac:picMkLst>
        </pc:picChg>
        <pc:cxnChg chg="del mod">
          <ac:chgData name="Li-Li Ye (Student)" userId="29ede785-e103-4b43-b717-4e0a4f23007b" providerId="ADAL" clId="{D3271721-7BC6-4ED2-87DD-8FE5417543E2}" dt="2024-11-17T02:27:17.969" v="242" actId="478"/>
          <ac:cxnSpMkLst>
            <pc:docMk/>
            <pc:sldMk cId="3568138465" sldId="264"/>
            <ac:cxnSpMk id="129" creationId="{10AB3FD3-FBB9-7BFC-C8AE-5CC89F9411D9}"/>
          </ac:cxnSpMkLst>
        </pc:cxnChg>
      </pc:sldChg>
      <pc:sldChg chg="addSp delSp modSp add mod">
        <pc:chgData name="Li-Li Ye (Student)" userId="29ede785-e103-4b43-b717-4e0a4f23007b" providerId="ADAL" clId="{D3271721-7BC6-4ED2-87DD-8FE5417543E2}" dt="2024-11-17T02:35:59.108" v="532" actId="1076"/>
        <pc:sldMkLst>
          <pc:docMk/>
          <pc:sldMk cId="1348390115" sldId="265"/>
        </pc:sldMkLst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0" creationId="{CAAF8F05-456A-DAA3-09CD-686CF7121B27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1" creationId="{49F7F852-1FA6-275E-B27A-C078F627CB13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2" creationId="{3B60519F-BB6F-4F46-CA9C-44B389AD7D57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3" creationId="{467B4392-F48E-5736-1CEC-18AD8E302751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4" creationId="{C22A3818-5FA4-BB5B-ED5C-81B67801A4EC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5" creationId="{DAB8D3EF-8A56-C39B-DB27-082301E4580D}"/>
          </ac:spMkLst>
        </pc:spChg>
        <pc:spChg chg="add del mod">
          <ac:chgData name="Li-Li Ye (Student)" userId="29ede785-e103-4b43-b717-4e0a4f23007b" providerId="ADAL" clId="{D3271721-7BC6-4ED2-87DD-8FE5417543E2}" dt="2024-11-17T02:35:11.052" v="505" actId="478"/>
          <ac:spMkLst>
            <pc:docMk/>
            <pc:sldMk cId="1348390115" sldId="265"/>
            <ac:spMk id="16" creationId="{2FE397A7-4A19-E319-E686-CAC826386A0E}"/>
          </ac:spMkLst>
        </pc:spChg>
        <pc:spChg chg="add del mod">
          <ac:chgData name="Li-Li Ye (Student)" userId="29ede785-e103-4b43-b717-4e0a4f23007b" providerId="ADAL" clId="{D3271721-7BC6-4ED2-87DD-8FE5417543E2}" dt="2024-11-17T02:32:29.141" v="396" actId="478"/>
          <ac:spMkLst>
            <pc:docMk/>
            <pc:sldMk cId="1348390115" sldId="265"/>
            <ac:spMk id="17" creationId="{B60C64EB-4152-C72C-9857-3D1BC0EB63A1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8" creationId="{DEDE7CB0-87AB-B8FA-237A-E73768B5A11B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9" creationId="{D575ACD5-21EA-F03F-C204-FCD3DE4F5924}"/>
          </ac:spMkLst>
        </pc:spChg>
        <pc:spChg chg="add 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20" creationId="{90401A1B-70A1-4764-96C7-BBD1672EBD63}"/>
          </ac:spMkLst>
        </pc:spChg>
        <pc:spChg chg="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23" creationId="{23A97A42-8EDA-C2B5-870B-69234C62724F}"/>
          </ac:spMkLst>
        </pc:spChg>
        <pc:spChg chg="mod">
          <ac:chgData name="Li-Li Ye (Student)" userId="29ede785-e103-4b43-b717-4e0a4f23007b" providerId="ADAL" clId="{D3271721-7BC6-4ED2-87DD-8FE5417543E2}" dt="2024-11-17T02:35:59.108" v="532" actId="1076"/>
          <ac:spMkLst>
            <pc:docMk/>
            <pc:sldMk cId="1348390115" sldId="265"/>
            <ac:spMk id="124" creationId="{9FD77DB5-62B0-2E7B-652E-2E54ABB12D0A}"/>
          </ac:spMkLst>
        </pc:spChg>
        <pc:spChg chg="mod">
          <ac:chgData name="Li-Li Ye (Student)" userId="29ede785-e103-4b43-b717-4e0a4f23007b" providerId="ADAL" clId="{D3271721-7BC6-4ED2-87DD-8FE5417543E2}" dt="2024-11-17T02:35:56.131" v="531" actId="1076"/>
          <ac:spMkLst>
            <pc:docMk/>
            <pc:sldMk cId="1348390115" sldId="265"/>
            <ac:spMk id="130" creationId="{409F2170-AB88-0EE1-3822-7CDDA8BFD4E7}"/>
          </ac:spMkLst>
        </pc:spChg>
        <pc:picChg chg="add del mod">
          <ac:chgData name="Li-Li Ye (Student)" userId="29ede785-e103-4b43-b717-4e0a4f23007b" providerId="ADAL" clId="{D3271721-7BC6-4ED2-87DD-8FE5417543E2}" dt="2024-11-17T02:23:05.002" v="77" actId="478"/>
          <ac:picMkLst>
            <pc:docMk/>
            <pc:sldMk cId="1348390115" sldId="265"/>
            <ac:picMk id="3" creationId="{407FC072-7ED0-1455-0D02-64109F554E59}"/>
          </ac:picMkLst>
        </pc:picChg>
        <pc:picChg chg="add del mod">
          <ac:chgData name="Li-Li Ye (Student)" userId="29ede785-e103-4b43-b717-4e0a4f23007b" providerId="ADAL" clId="{D3271721-7BC6-4ED2-87DD-8FE5417543E2}" dt="2024-11-17T02:23:17.064" v="81" actId="478"/>
          <ac:picMkLst>
            <pc:docMk/>
            <pc:sldMk cId="1348390115" sldId="265"/>
            <ac:picMk id="5" creationId="{87EA9F4D-A9FA-DD7D-2C46-ACC7744ADB76}"/>
          </ac:picMkLst>
        </pc:picChg>
        <pc:picChg chg="del">
          <ac:chgData name="Li-Li Ye (Student)" userId="29ede785-e103-4b43-b717-4e0a4f23007b" providerId="ADAL" clId="{D3271721-7BC6-4ED2-87DD-8FE5417543E2}" dt="2024-11-17T02:22:46.665" v="72" actId="478"/>
          <ac:picMkLst>
            <pc:docMk/>
            <pc:sldMk cId="1348390115" sldId="265"/>
            <ac:picMk id="7" creationId="{7BCFB373-C3FC-ED18-C049-164D70B54503}"/>
          </ac:picMkLst>
        </pc:picChg>
        <pc:picChg chg="add mod">
          <ac:chgData name="Li-Li Ye (Student)" userId="29ede785-e103-4b43-b717-4e0a4f23007b" providerId="ADAL" clId="{D3271721-7BC6-4ED2-87DD-8FE5417543E2}" dt="2024-11-17T02:35:56.131" v="531" actId="1076"/>
          <ac:picMkLst>
            <pc:docMk/>
            <pc:sldMk cId="1348390115" sldId="265"/>
            <ac:picMk id="8" creationId="{D21D7BF7-B418-856B-55D8-34649FFD6447}"/>
          </ac:picMkLst>
        </pc:picChg>
        <pc:picChg chg="del">
          <ac:chgData name="Li-Li Ye (Student)" userId="29ede785-e103-4b43-b717-4e0a4f23007b" providerId="ADAL" clId="{D3271721-7BC6-4ED2-87DD-8FE5417543E2}" dt="2024-11-17T02:22:46.665" v="72" actId="478"/>
          <ac:picMkLst>
            <pc:docMk/>
            <pc:sldMk cId="1348390115" sldId="265"/>
            <ac:picMk id="9" creationId="{4EAC563C-ECB3-1CD1-CED5-82E5DE76B058}"/>
          </ac:picMkLst>
        </pc:picChg>
        <pc:picChg chg="mod">
          <ac:chgData name="Li-Li Ye (Student)" userId="29ede785-e103-4b43-b717-4e0a4f23007b" providerId="ADAL" clId="{D3271721-7BC6-4ED2-87DD-8FE5417543E2}" dt="2024-11-17T02:35:56.131" v="531" actId="1076"/>
          <ac:picMkLst>
            <pc:docMk/>
            <pc:sldMk cId="1348390115" sldId="265"/>
            <ac:picMk id="125" creationId="{C21C51B9-9C42-6899-5239-0DDDFC0FCB3A}"/>
          </ac:picMkLst>
        </pc:picChg>
        <pc:picChg chg="mod">
          <ac:chgData name="Li-Li Ye (Student)" userId="29ede785-e103-4b43-b717-4e0a4f23007b" providerId="ADAL" clId="{D3271721-7BC6-4ED2-87DD-8FE5417543E2}" dt="2024-11-17T02:35:56.131" v="531" actId="1076"/>
          <ac:picMkLst>
            <pc:docMk/>
            <pc:sldMk cId="1348390115" sldId="265"/>
            <ac:picMk id="128" creationId="{D3923A98-A7A6-3FA9-498F-CD0949CB491A}"/>
          </ac:picMkLst>
        </pc:picChg>
        <pc:cxnChg chg="mod">
          <ac:chgData name="Li-Li Ye (Student)" userId="29ede785-e103-4b43-b717-4e0a4f23007b" providerId="ADAL" clId="{D3271721-7BC6-4ED2-87DD-8FE5417543E2}" dt="2024-11-17T02:35:56.131" v="531" actId="1076"/>
          <ac:cxnSpMkLst>
            <pc:docMk/>
            <pc:sldMk cId="1348390115" sldId="265"/>
            <ac:cxnSpMk id="129" creationId="{8F42D1B9-4D2D-59EB-4C2C-279E140C3994}"/>
          </ac:cxnSpMkLst>
        </pc:cxnChg>
      </pc:sldChg>
      <pc:sldChg chg="addSp delSp modSp add mod">
        <pc:chgData name="Li-Li Ye (Student)" userId="29ede785-e103-4b43-b717-4e0a4f23007b" providerId="ADAL" clId="{D3271721-7BC6-4ED2-87DD-8FE5417543E2}" dt="2024-11-17T02:54:45.243" v="879" actId="1076"/>
        <pc:sldMkLst>
          <pc:docMk/>
          <pc:sldMk cId="2672227462" sldId="266"/>
        </pc:sldMkLst>
        <pc:spChg chg="add mod">
          <ac:chgData name="Li-Li Ye (Student)" userId="29ede785-e103-4b43-b717-4e0a4f23007b" providerId="ADAL" clId="{D3271721-7BC6-4ED2-87DD-8FE5417543E2}" dt="2024-11-17T02:54:20.979" v="870" actId="14100"/>
          <ac:spMkLst>
            <pc:docMk/>
            <pc:sldMk cId="2672227462" sldId="266"/>
            <ac:spMk id="4" creationId="{29D0A9A3-2612-EF9B-7F01-8200638E793E}"/>
          </ac:spMkLst>
        </pc:spChg>
        <pc:picChg chg="add mod">
          <ac:chgData name="Li-Li Ye (Student)" userId="29ede785-e103-4b43-b717-4e0a4f23007b" providerId="ADAL" clId="{D3271721-7BC6-4ED2-87DD-8FE5417543E2}" dt="2024-11-17T02:28:03.091" v="263" actId="1076"/>
          <ac:picMkLst>
            <pc:docMk/>
            <pc:sldMk cId="2672227462" sldId="266"/>
            <ac:picMk id="3" creationId="{0AE2A78C-86C0-495E-E742-01808435236B}"/>
          </ac:picMkLst>
        </pc:picChg>
        <pc:picChg chg="del">
          <ac:chgData name="Li-Li Ye (Student)" userId="29ede785-e103-4b43-b717-4e0a4f23007b" providerId="ADAL" clId="{D3271721-7BC6-4ED2-87DD-8FE5417543E2}" dt="2024-11-17T02:27:47.127" v="258" actId="478"/>
          <ac:picMkLst>
            <pc:docMk/>
            <pc:sldMk cId="2672227462" sldId="266"/>
            <ac:picMk id="5" creationId="{44C518C0-156B-2FC3-17D2-C188AED53680}"/>
          </ac:picMkLst>
        </pc:picChg>
        <pc:picChg chg="add mod">
          <ac:chgData name="Li-Li Ye (Student)" userId="29ede785-e103-4b43-b717-4e0a4f23007b" providerId="ADAL" clId="{D3271721-7BC6-4ED2-87DD-8FE5417543E2}" dt="2024-11-17T02:54:36.519" v="876" actId="1076"/>
          <ac:picMkLst>
            <pc:docMk/>
            <pc:sldMk cId="2672227462" sldId="266"/>
            <ac:picMk id="7" creationId="{007433AF-5915-D6A2-CBE0-E408E7F24059}"/>
          </ac:picMkLst>
        </pc:picChg>
        <pc:picChg chg="add mod">
          <ac:chgData name="Li-Li Ye (Student)" userId="29ede785-e103-4b43-b717-4e0a4f23007b" providerId="ADAL" clId="{D3271721-7BC6-4ED2-87DD-8FE5417543E2}" dt="2024-11-17T02:54:45.243" v="879" actId="1076"/>
          <ac:picMkLst>
            <pc:docMk/>
            <pc:sldMk cId="2672227462" sldId="266"/>
            <ac:picMk id="8" creationId="{6DBCAB73-6F47-8989-773C-67D07C9F58F5}"/>
          </ac:picMkLst>
        </pc:picChg>
      </pc:sldChg>
      <pc:sldChg chg="modSp add mod">
        <pc:chgData name="Li-Li Ye (Student)" userId="29ede785-e103-4b43-b717-4e0a4f23007b" providerId="ADAL" clId="{D3271721-7BC6-4ED2-87DD-8FE5417543E2}" dt="2024-11-17T02:43:54.215" v="648" actId="1076"/>
        <pc:sldMkLst>
          <pc:docMk/>
          <pc:sldMk cId="497087514" sldId="267"/>
        </pc:sldMkLst>
        <pc:picChg chg="mod">
          <ac:chgData name="Li-Li Ye (Student)" userId="29ede785-e103-4b43-b717-4e0a4f23007b" providerId="ADAL" clId="{D3271721-7BC6-4ED2-87DD-8FE5417543E2}" dt="2024-11-17T02:43:36.079" v="642" actId="1076"/>
          <ac:picMkLst>
            <pc:docMk/>
            <pc:sldMk cId="497087514" sldId="267"/>
            <ac:picMk id="18" creationId="{3EF6A29B-4E06-AFBF-A55C-F90DB98E5859}"/>
          </ac:picMkLst>
        </pc:picChg>
        <pc:picChg chg="mod">
          <ac:chgData name="Li-Li Ye (Student)" userId="29ede785-e103-4b43-b717-4e0a4f23007b" providerId="ADAL" clId="{D3271721-7BC6-4ED2-87DD-8FE5417543E2}" dt="2024-11-17T02:43:54.215" v="648" actId="1076"/>
          <ac:picMkLst>
            <pc:docMk/>
            <pc:sldMk cId="497087514" sldId="267"/>
            <ac:picMk id="20" creationId="{44AB4476-47BE-2926-8985-5A0A9E109BEA}"/>
          </ac:picMkLst>
        </pc:picChg>
      </pc:sldChg>
      <pc:sldChg chg="delSp add del mod">
        <pc:chgData name="Li-Li Ye (Student)" userId="29ede785-e103-4b43-b717-4e0a4f23007b" providerId="ADAL" clId="{D3271721-7BC6-4ED2-87DD-8FE5417543E2}" dt="2024-11-17T02:52:39.993" v="855" actId="47"/>
        <pc:sldMkLst>
          <pc:docMk/>
          <pc:sldMk cId="1337588713" sldId="268"/>
        </pc:sldMkLst>
        <pc:picChg chg="del">
          <ac:chgData name="Li-Li Ye (Student)" userId="29ede785-e103-4b43-b717-4e0a4f23007b" providerId="ADAL" clId="{D3271721-7BC6-4ED2-87DD-8FE5417543E2}" dt="2024-11-17T02:48:48.495" v="714" actId="478"/>
          <ac:picMkLst>
            <pc:docMk/>
            <pc:sldMk cId="1337588713" sldId="268"/>
            <ac:picMk id="7" creationId="{BE4D87AF-E2F5-3217-B401-1E8851418D73}"/>
          </ac:picMkLst>
        </pc:picChg>
        <pc:picChg chg="del">
          <ac:chgData name="Li-Li Ye (Student)" userId="29ede785-e103-4b43-b717-4e0a4f23007b" providerId="ADAL" clId="{D3271721-7BC6-4ED2-87DD-8FE5417543E2}" dt="2024-11-17T02:48:47.978" v="713" actId="478"/>
          <ac:picMkLst>
            <pc:docMk/>
            <pc:sldMk cId="1337588713" sldId="268"/>
            <ac:picMk id="8" creationId="{7EB229A7-43DF-6D9D-6AF0-868159610D1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7" name="Google Shape;157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5" name="Google Shape;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5" name="Google Shape;105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6" name="Google Shape;106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33CB29D0-669D-1AE9-0038-553645F5F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:notes">
            <a:extLst>
              <a:ext uri="{FF2B5EF4-FFF2-40B4-BE49-F238E27FC236}">
                <a16:creationId xmlns:a16="http://schemas.microsoft.com/office/drawing/2014/main" id="{7653728F-68B1-C710-BE0A-13964CA2D31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0:notes">
            <a:extLst>
              <a:ext uri="{FF2B5EF4-FFF2-40B4-BE49-F238E27FC236}">
                <a16:creationId xmlns:a16="http://schemas.microsoft.com/office/drawing/2014/main" id="{8366D83D-84B5-81BE-25E6-FF11B50B562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20:notes">
            <a:extLst>
              <a:ext uri="{FF2B5EF4-FFF2-40B4-BE49-F238E27FC236}">
                <a16:creationId xmlns:a16="http://schemas.microsoft.com/office/drawing/2014/main" id="{308DC0CA-8585-0471-47E0-7CE3AA173C5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4876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DAE0365F-AF71-FE35-30B3-CF917A67E5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:notes">
            <a:extLst>
              <a:ext uri="{FF2B5EF4-FFF2-40B4-BE49-F238E27FC236}">
                <a16:creationId xmlns:a16="http://schemas.microsoft.com/office/drawing/2014/main" id="{44024F9E-5644-3F24-516D-49E78290EAD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0:notes">
            <a:extLst>
              <a:ext uri="{FF2B5EF4-FFF2-40B4-BE49-F238E27FC236}">
                <a16:creationId xmlns:a16="http://schemas.microsoft.com/office/drawing/2014/main" id="{2A68783F-9570-96C4-EC38-3A9458024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20:notes">
            <a:extLst>
              <a:ext uri="{FF2B5EF4-FFF2-40B4-BE49-F238E27FC236}">
                <a16:creationId xmlns:a16="http://schemas.microsoft.com/office/drawing/2014/main" id="{A45FE534-B7DA-32CA-14F7-98145D95D30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1350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>
          <a:extLst>
            <a:ext uri="{FF2B5EF4-FFF2-40B4-BE49-F238E27FC236}">
              <a16:creationId xmlns:a16="http://schemas.microsoft.com/office/drawing/2014/main" id="{4A1DD5AB-1020-9B67-3463-DDC2AF8542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0:notes">
            <a:extLst>
              <a:ext uri="{FF2B5EF4-FFF2-40B4-BE49-F238E27FC236}">
                <a16:creationId xmlns:a16="http://schemas.microsoft.com/office/drawing/2014/main" id="{4444E6C8-7F78-8DD6-E21F-6E6F7895AB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0" name="Google Shape;120;p20:notes">
            <a:extLst>
              <a:ext uri="{FF2B5EF4-FFF2-40B4-BE49-F238E27FC236}">
                <a16:creationId xmlns:a16="http://schemas.microsoft.com/office/drawing/2014/main" id="{CCC4AED1-7431-C7C8-072A-C675DD307BB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1" name="Google Shape;121;p20:notes">
            <a:extLst>
              <a:ext uri="{FF2B5EF4-FFF2-40B4-BE49-F238E27FC236}">
                <a16:creationId xmlns:a16="http://schemas.microsoft.com/office/drawing/2014/main" id="{0085EBDA-E6BB-61A4-5844-CBDBD35D9620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341283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39847E1B-0733-CF06-CDC0-58A8087FE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>
            <a:extLst>
              <a:ext uri="{FF2B5EF4-FFF2-40B4-BE49-F238E27FC236}">
                <a16:creationId xmlns:a16="http://schemas.microsoft.com/office/drawing/2014/main" id="{5A474465-EBD8-A462-A817-2BE4435DE50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>
            <a:extLst>
              <a:ext uri="{FF2B5EF4-FFF2-40B4-BE49-F238E27FC236}">
                <a16:creationId xmlns:a16="http://schemas.microsoft.com/office/drawing/2014/main" id="{C24E21F0-2E81-0ED9-1535-3E45F45DBC9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2:notes">
            <a:extLst>
              <a:ext uri="{FF2B5EF4-FFF2-40B4-BE49-F238E27FC236}">
                <a16:creationId xmlns:a16="http://schemas.microsoft.com/office/drawing/2014/main" id="{11052989-02FD-EF01-C1E0-011907227B48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028305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>
          <a:extLst>
            <a:ext uri="{FF2B5EF4-FFF2-40B4-BE49-F238E27FC236}">
              <a16:creationId xmlns:a16="http://schemas.microsoft.com/office/drawing/2014/main" id="{36402664-5985-A5AD-CB9F-6DA05B654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:notes">
            <a:extLst>
              <a:ext uri="{FF2B5EF4-FFF2-40B4-BE49-F238E27FC236}">
                <a16:creationId xmlns:a16="http://schemas.microsoft.com/office/drawing/2014/main" id="{055587F4-F0E4-5AAC-4422-687E987E61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2:notes">
            <a:extLst>
              <a:ext uri="{FF2B5EF4-FFF2-40B4-BE49-F238E27FC236}">
                <a16:creationId xmlns:a16="http://schemas.microsoft.com/office/drawing/2014/main" id="{E8686E24-97AD-1847-473D-8A52BCBD461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35" name="Google Shape;135;p2:notes">
            <a:extLst>
              <a:ext uri="{FF2B5EF4-FFF2-40B4-BE49-F238E27FC236}">
                <a16:creationId xmlns:a16="http://schemas.microsoft.com/office/drawing/2014/main" id="{D5C76E3B-2C75-BA89-549C-2A79EFB82C6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96845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/>
          <p:nvPr/>
        </p:nvSpPr>
        <p:spPr>
          <a:xfrm>
            <a:off x="914401" y="3243267"/>
            <a:ext cx="10363200" cy="109537"/>
          </a:xfrm>
          <a:custGeom>
            <a:avLst/>
            <a:gdLst/>
            <a:ahLst/>
            <a:cxnLst/>
            <a:rect l="l" t="t" r="r" b="b"/>
            <a:pathLst>
              <a:path w="1000" h="1000" extrusionOk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 extrusionOk="0">
                <a:moveTo>
                  <a:pt x="0" y="0"/>
                </a:moveTo>
                <a:lnTo>
                  <a:pt x="1000" y="0"/>
                </a:lnTo>
              </a:path>
            </a:pathLst>
          </a:custGeom>
          <a:gradFill>
            <a:gsLst>
              <a:gs pos="0">
                <a:srgbClr val="5E0000"/>
              </a:gs>
              <a:gs pos="50000">
                <a:schemeClr val="accent2"/>
              </a:gs>
              <a:gs pos="100000">
                <a:srgbClr val="5E0000"/>
              </a:gs>
            </a:gsLst>
            <a:lin ang="5400000" scaled="0"/>
          </a:gra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1"/>
              <a:buFont typeface="Arial"/>
              <a:buNone/>
            </a:pPr>
            <a:endParaRPr sz="2401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21;p24"/>
          <p:cNvSpPr txBox="1">
            <a:spLocks noGrp="1"/>
          </p:cNvSpPr>
          <p:nvPr>
            <p:ph type="ctrTitle"/>
          </p:nvPr>
        </p:nvSpPr>
        <p:spPr>
          <a:xfrm>
            <a:off x="914401" y="190500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ubTitle" idx="1"/>
          </p:nvPr>
        </p:nvSpPr>
        <p:spPr>
          <a:xfrm>
            <a:off x="914400" y="3733800"/>
            <a:ext cx="9347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1"/>
              <a:buChar char="●"/>
              <a:defRPr sz="2101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lvl="2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lvl="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 rot="5400000">
            <a:off x="3302000" y="-1981200"/>
            <a:ext cx="5486400" cy="11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429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 rot="5400000">
            <a:off x="7150100" y="1866900"/>
            <a:ext cx="62484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 rot="5400000">
            <a:off x="1409700" y="-850900"/>
            <a:ext cx="6248400" cy="8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429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body" idx="1"/>
          </p:nvPr>
        </p:nvSpPr>
        <p:spPr>
          <a:xfrm>
            <a:off x="406400" y="914400"/>
            <a:ext cx="112776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429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1"/>
              <a:buNone/>
              <a:defRPr sz="2001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1"/>
              <a:buNone/>
              <a:defRPr sz="1801"/>
            </a:lvl2pPr>
            <a:lvl3pPr marL="1371600" lvl="2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406400" y="914400"/>
            <a:ext cx="553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63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1"/>
              <a:buChar char="●"/>
              <a:defRPr sz="2801"/>
            </a:lvl1pPr>
            <a:lvl2pPr marL="914400" lvl="1" indent="-3429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1"/>
              <a:buChar char="●"/>
              <a:defRPr sz="2401"/>
            </a:lvl2pPr>
            <a:lvl3pPr marL="1371600" lvl="2" indent="-35566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1"/>
              <a:buChar char="✔"/>
              <a:defRPr sz="2001"/>
            </a:lvl3pPr>
            <a:lvl4pPr marL="1828800" lvl="3" indent="-34296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1"/>
              <a:buChar char="■"/>
              <a:defRPr sz="1801"/>
            </a:lvl4pPr>
            <a:lvl5pPr marL="2286000" lvl="4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5pPr>
            <a:lvl6pPr marL="2743200" lvl="5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6pPr>
            <a:lvl7pPr marL="3200400" lvl="6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7pPr>
            <a:lvl8pPr marL="3657600" lvl="7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8pPr>
            <a:lvl9pPr marL="4114800" lvl="8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2"/>
          </p:nvPr>
        </p:nvSpPr>
        <p:spPr>
          <a:xfrm>
            <a:off x="6146800" y="914400"/>
            <a:ext cx="553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63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1"/>
              <a:buChar char="●"/>
              <a:defRPr sz="2801"/>
            </a:lvl1pPr>
            <a:lvl2pPr marL="914400" lvl="1" indent="-3429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1"/>
              <a:buChar char="●"/>
              <a:defRPr sz="2401"/>
            </a:lvl2pPr>
            <a:lvl3pPr marL="1371600" lvl="2" indent="-35566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1"/>
              <a:buChar char="✔"/>
              <a:defRPr sz="2001"/>
            </a:lvl3pPr>
            <a:lvl4pPr marL="1828800" lvl="3" indent="-34296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1"/>
              <a:buChar char="■"/>
              <a:defRPr sz="1801"/>
            </a:lvl4pPr>
            <a:lvl5pPr marL="2286000" lvl="4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5pPr>
            <a:lvl6pPr marL="2743200" lvl="5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6pPr>
            <a:lvl7pPr marL="3200400" lvl="6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7pPr>
            <a:lvl8pPr marL="3657600" lvl="7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8pPr>
            <a:lvl9pPr marL="4114800" lvl="8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None/>
              <a:defRPr sz="2401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None/>
              <a:defRPr sz="2001" b="1"/>
            </a:lvl2pPr>
            <a:lvl3pPr marL="1371600" lvl="2" indent="-228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None/>
              <a:defRPr sz="1801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Char char="●"/>
              <a:defRPr sz="2401"/>
            </a:lvl1pPr>
            <a:lvl2pPr marL="914400" lvl="1" indent="-32391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Char char="●"/>
              <a:defRPr sz="2001"/>
            </a:lvl2pPr>
            <a:lvl3pPr marL="1371600" lvl="2" indent="-342963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Char char="✔"/>
              <a:defRPr sz="1801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3"/>
          </p:nvPr>
        </p:nvSpPr>
        <p:spPr>
          <a:xfrm>
            <a:off x="6193370" y="1535115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None/>
              <a:defRPr sz="2401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None/>
              <a:defRPr sz="2001" b="1"/>
            </a:lvl2pPr>
            <a:lvl3pPr marL="1371600" lvl="2" indent="-228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None/>
              <a:defRPr sz="1801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Char char="●"/>
              <a:defRPr sz="2401"/>
            </a:lvl1pPr>
            <a:lvl2pPr marL="914400" lvl="1" indent="-32391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Char char="●"/>
              <a:defRPr sz="2001"/>
            </a:lvl2pPr>
            <a:lvl3pPr marL="1371600" lvl="2" indent="-342963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Char char="✔"/>
              <a:defRPr sz="1801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609604" y="273051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1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1"/>
          </p:nvPr>
        </p:nvSpPr>
        <p:spPr>
          <a:xfrm>
            <a:off x="4766733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63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1"/>
              <a:buChar char="●"/>
              <a:defRPr sz="3200"/>
            </a:lvl1pPr>
            <a:lvl2pPr marL="914400" lvl="1" indent="-362013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1"/>
              <a:buChar char="●"/>
              <a:defRPr sz="2801"/>
            </a:lvl2pPr>
            <a:lvl3pPr marL="1371600" lvl="2" indent="-381063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2401"/>
              <a:buChar char="✔"/>
              <a:defRPr sz="2401"/>
            </a:lvl3pPr>
            <a:lvl4pPr marL="1828800" lvl="3" indent="-35566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1"/>
              <a:buChar char="■"/>
              <a:defRPr sz="2001"/>
            </a:lvl4pPr>
            <a:lvl5pPr marL="2286000" lvl="4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5pPr>
            <a:lvl6pPr marL="2743200" lvl="5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6pPr>
            <a:lvl7pPr marL="3200400" lvl="6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7pPr>
            <a:lvl8pPr marL="3657600" lvl="7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8pPr>
            <a:lvl9pPr marL="4114800" lvl="8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2"/>
          </p:nvPr>
        </p:nvSpPr>
        <p:spPr>
          <a:xfrm>
            <a:off x="609604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1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>
            <a:spLocks noGrp="1"/>
          </p:cNvSpPr>
          <p:nvPr>
            <p:ph type="pic" idx="2"/>
          </p:nvPr>
        </p:nvSpPr>
        <p:spPr>
          <a:xfrm>
            <a:off x="2389718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2389718" y="5367340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8"/>
          <p:cNvSpPr/>
          <p:nvPr/>
        </p:nvSpPr>
        <p:spPr>
          <a:xfrm flipH="1">
            <a:off x="508003" y="762000"/>
            <a:ext cx="11188700" cy="76200"/>
          </a:xfrm>
          <a:custGeom>
            <a:avLst/>
            <a:gdLst/>
            <a:ahLst/>
            <a:cxnLst/>
            <a:rect l="l" t="t" r="r" b="b"/>
            <a:pathLst>
              <a:path w="1000" h="1000" extrusionOk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 extrusionOk="0">
                <a:moveTo>
                  <a:pt x="0" y="0"/>
                </a:moveTo>
                <a:lnTo>
                  <a:pt x="1000" y="0"/>
                </a:lnTo>
              </a:path>
            </a:pathLst>
          </a:custGeom>
          <a:gradFill>
            <a:gsLst>
              <a:gs pos="0">
                <a:srgbClr val="5E0000"/>
              </a:gs>
              <a:gs pos="50000">
                <a:schemeClr val="accent2"/>
              </a:gs>
              <a:gs pos="100000">
                <a:srgbClr val="5E0000"/>
              </a:gs>
            </a:gsLst>
            <a:lin ang="5400000" scaled="0"/>
          </a:gra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1"/>
              <a:buFont typeface="Arial"/>
              <a:buNone/>
            </a:pPr>
            <a:endParaRPr sz="2401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Google Shape;15;p8"/>
          <p:cNvCxnSpPr/>
          <p:nvPr/>
        </p:nvCxnSpPr>
        <p:spPr>
          <a:xfrm>
            <a:off x="406400" y="6438900"/>
            <a:ext cx="11277600" cy="0"/>
          </a:xfrm>
          <a:prstGeom prst="straightConnector1">
            <a:avLst/>
          </a:prstGeom>
          <a:noFill/>
          <a:ln w="25400" cap="flat" cmpd="sng">
            <a:solidFill>
              <a:srgbClr val="7E061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8"/>
          <p:cNvSpPr/>
          <p:nvPr/>
        </p:nvSpPr>
        <p:spPr>
          <a:xfrm>
            <a:off x="5767920" y="1897063"/>
            <a:ext cx="1847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1"/>
              <a:buFont typeface="Arial"/>
              <a:buNone/>
            </a:pPr>
            <a:endParaRPr sz="2401" b="1" i="0" u="none" strike="noStrike" cap="none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1"/>
          </p:nvPr>
        </p:nvSpPr>
        <p:spPr>
          <a:xfrm>
            <a:off x="406400" y="914400"/>
            <a:ext cx="112776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A0101"/>
              </a:buClr>
              <a:buSzPts val="135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" name="Google Shape;18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32555" y="6400800"/>
            <a:ext cx="1764148" cy="4890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mp"/><Relationship Id="rId5" Type="http://schemas.openxmlformats.org/officeDocument/2006/relationships/image" Target="../media/image9.tmp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tmp"/><Relationship Id="rId4" Type="http://schemas.openxmlformats.org/officeDocument/2006/relationships/image" Target="../media/image8.png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m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mp"/><Relationship Id="rId4" Type="http://schemas.openxmlformats.org/officeDocument/2006/relationships/image" Target="../media/image17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tmp"/><Relationship Id="rId4" Type="http://schemas.openxmlformats.org/officeDocument/2006/relationships/image" Target="../media/image20.tm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gif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1.PNG"/><Relationship Id="rId7" Type="http://schemas.openxmlformats.org/officeDocument/2006/relationships/image" Target="../media/image2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831649" y="1021339"/>
            <a:ext cx="10112189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Robot Navigation by Reinforcement Learning</a:t>
            </a:r>
            <a:endParaRPr sz="32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sz="2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Final project 1 by Team 10</a:t>
            </a:r>
            <a:endParaRPr sz="28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927899" y="3818025"/>
            <a:ext cx="10611000" cy="22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Kannak Sharma, Lili Ye, and Zeming Zhou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School of Electrical, Computer, and Energy Engineering</a:t>
            </a: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Arizona State University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Contacts: [ksharm88, liliye, zzhou157]@asu.edu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0946" y="5927225"/>
            <a:ext cx="2574321" cy="71364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8528424" y="445725"/>
            <a:ext cx="3154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EEE 598, Fall 2024</a:t>
            </a:r>
            <a:endParaRPr sz="2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152" name="Google Shape;152;p22"/>
          <p:cNvSpPr txBox="1"/>
          <p:nvPr/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 sz="2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32395FA-DCB2-3ACB-DC39-F8035A04C685}"/>
              </a:ext>
            </a:extLst>
          </p:cNvPr>
          <p:cNvSpPr txBox="1"/>
          <p:nvPr/>
        </p:nvSpPr>
        <p:spPr>
          <a:xfrm>
            <a:off x="1452202" y="3961130"/>
            <a:ext cx="339456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buSzPts val="1800"/>
            </a:pPr>
            <a:r>
              <a:rPr lang="en-US" dirty="0">
                <a:solidFill>
                  <a:srgbClr val="FF0000"/>
                </a:solidFill>
              </a:rPr>
              <a:t>Q1: The proposed </a:t>
            </a:r>
            <a:r>
              <a:rPr lang="en-US" sz="1400" i="0" u="none" strike="noStrike" cap="none" dirty="0">
                <a:solidFill>
                  <a:srgbClr val="FF0000"/>
                </a:solidFill>
              </a:rPr>
              <a:t>PPO shows the slower convergence speed compared to DDPG</a:t>
            </a:r>
          </a:p>
        </p:txBody>
      </p:sp>
      <p:pic>
        <p:nvPicPr>
          <p:cNvPr id="7" name="Picture 6" descr="A graph of a graph showing a number of episodes&#10;&#10;Description automatically generated with medium confidence">
            <a:extLst>
              <a:ext uri="{FF2B5EF4-FFF2-40B4-BE49-F238E27FC236}">
                <a16:creationId xmlns:a16="http://schemas.microsoft.com/office/drawing/2014/main" id="{F8340DD9-6279-36AB-FD51-1355DE11C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8113" y="1329100"/>
            <a:ext cx="3429000" cy="2286000"/>
          </a:xfrm>
          <a:prstGeom prst="rect">
            <a:avLst/>
          </a:prstGeom>
        </p:spPr>
      </p:pic>
      <p:pic>
        <p:nvPicPr>
          <p:cNvPr id="8" name="Picture 7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BE2A87D3-59EA-C2BD-D63F-4640D02252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5296" y="1329100"/>
            <a:ext cx="3429000" cy="2286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7500F72-01FB-AD03-DB53-F19343CE522B}"/>
              </a:ext>
            </a:extLst>
          </p:cNvPr>
          <p:cNvSpPr txBox="1"/>
          <p:nvPr/>
        </p:nvSpPr>
        <p:spPr>
          <a:xfrm>
            <a:off x="6600019" y="3936467"/>
            <a:ext cx="38547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buSzPts val="1800"/>
            </a:pPr>
            <a:r>
              <a:rPr lang="en-US" dirty="0">
                <a:solidFill>
                  <a:srgbClr val="FF0000"/>
                </a:solidFill>
              </a:rPr>
              <a:t>Q2: The </a:t>
            </a:r>
            <a:r>
              <a:rPr lang="en-US" sz="1400" i="0" u="none" strike="noStrike" cap="none" dirty="0">
                <a:solidFill>
                  <a:srgbClr val="FF0000"/>
                </a:solidFill>
              </a:rPr>
              <a:t>Converged reward of the proposed PPO is similar or slightly worse than DDPG in 4 x 4 environments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577703-A5F5-122F-FDD7-DE2BA14C40E7}"/>
              </a:ext>
            </a:extLst>
          </p:cNvPr>
          <p:cNvSpPr txBox="1"/>
          <p:nvPr/>
        </p:nvSpPr>
        <p:spPr>
          <a:xfrm>
            <a:off x="1452203" y="4825230"/>
            <a:ext cx="32864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buSzPts val="1800"/>
            </a:pPr>
            <a:r>
              <a:rPr lang="en-US" dirty="0">
                <a:solidFill>
                  <a:srgbClr val="0070C0"/>
                </a:solidFill>
              </a:rPr>
              <a:t>A1: </a:t>
            </a:r>
            <a:r>
              <a:rPr lang="en-US" sz="1400" i="0" u="none" strike="noStrike" cap="none" dirty="0">
                <a:solidFill>
                  <a:srgbClr val="0070C0"/>
                </a:solidFill>
              </a:rPr>
              <a:t>Increase learning rate and reduce neurons in Residual Block layers</a:t>
            </a:r>
          </a:p>
          <a:p>
            <a:pPr lvl="2" algn="just">
              <a:buSzPts val="1800"/>
            </a:pPr>
            <a:endParaRPr lang="en-US" sz="1400" i="0" u="none" strike="noStrike" cap="none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F497E93-92E5-7D08-DAE1-8FE456784030}"/>
              </a:ext>
            </a:extLst>
          </p:cNvPr>
          <p:cNvSpPr txBox="1"/>
          <p:nvPr/>
        </p:nvSpPr>
        <p:spPr>
          <a:xfrm>
            <a:off x="6600019" y="4893802"/>
            <a:ext cx="392684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algn="just">
              <a:buSzPts val="1800"/>
            </a:pPr>
            <a:r>
              <a:rPr lang="en-US" dirty="0">
                <a:solidFill>
                  <a:srgbClr val="0070C0"/>
                </a:solidFill>
              </a:rPr>
              <a:t>A2: </a:t>
            </a:r>
            <a:r>
              <a:rPr lang="en-US" sz="1400" i="0" u="none" strike="noStrike" cap="none" dirty="0">
                <a:solidFill>
                  <a:srgbClr val="0070C0"/>
                </a:solidFill>
              </a:rPr>
              <a:t>Adjust PPO's initial noise level in stochastic policy to enhance reward convergence.</a:t>
            </a:r>
          </a:p>
          <a:p>
            <a:pPr lvl="2" algn="just">
              <a:buSzPts val="1800"/>
            </a:pPr>
            <a:endParaRPr lang="en-US" sz="1400" i="0" u="none" strike="noStrike" cap="none" dirty="0">
              <a:solidFill>
                <a:srgbClr val="0070C0"/>
              </a:solidFill>
            </a:endParaRPr>
          </a:p>
          <a:p>
            <a:pPr lvl="2" algn="just">
              <a:buSzPts val="1800"/>
            </a:pPr>
            <a:endParaRPr lang="en-US" sz="1400" i="0" u="none" strike="noStrike" cap="none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612C4C-3F12-BE33-0445-677DE992BA88}"/>
              </a:ext>
            </a:extLst>
          </p:cNvPr>
          <p:cNvSpPr txBox="1"/>
          <p:nvPr/>
        </p:nvSpPr>
        <p:spPr>
          <a:xfrm>
            <a:off x="2650858" y="5626469"/>
            <a:ext cx="7374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 algn="just">
              <a:buSzPts val="1800"/>
            </a:pPr>
            <a:r>
              <a:rPr lang="en-US" sz="1600" i="0" u="none" strike="noStrike" cap="none" dirty="0">
                <a:solidFill>
                  <a:srgbClr val="0070C0"/>
                </a:solidFill>
              </a:rPr>
              <a:t>Exploration vs. Exploitation trade-off plays a crucial role in final reward values.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3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aphicFrame>
        <p:nvGraphicFramePr>
          <p:cNvPr id="160" name="Google Shape;160;p23"/>
          <p:cNvGraphicFramePr/>
          <p:nvPr/>
        </p:nvGraphicFramePr>
        <p:xfrm>
          <a:off x="558800" y="1448982"/>
          <a:ext cx="11001825" cy="4026075"/>
        </p:xfrm>
        <a:graphic>
          <a:graphicData uri="http://schemas.openxmlformats.org/drawingml/2006/table">
            <a:tbl>
              <a:tblPr firstRow="1" bandRow="1">
                <a:noFill/>
                <a:tableStyleId>{6A7312F0-9BDB-474F-AD18-37954AB0B61F}</a:tableStyleId>
              </a:tblPr>
              <a:tblGrid>
                <a:gridCol w="625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7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[1] </a:t>
                      </a:r>
                      <a:r>
                        <a:rPr lang="en-US" b="0">
                          <a:solidFill>
                            <a:schemeClr val="dk1"/>
                          </a:solidFill>
                        </a:rPr>
                        <a:t> H. Taheri and S. R. Hosseini, “Deep reinforcement learning with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</a:rPr>
                        <a:t>enhanced PPO for safe mobile robot navigation,” arXiv preprint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</a:rPr>
                        <a:t>arXiv:2405.16266, 2024</a:t>
                      </a:r>
                      <a:endParaRPr b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b="0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b="0">
                          <a:solidFill>
                            <a:schemeClr val="dk1"/>
                          </a:solidFill>
                        </a:rPr>
                        <a:t>We relied extensively on this paper across Sections I through V to develop the PPO agent for robot navigation.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/>
                        <a:t>[2] </a:t>
                      </a:r>
                      <a:r>
                        <a:rPr lang="en-US"/>
                        <a:t>Z. Liu, Y. Zhai, J. Li, G. Wang, Y. Miao, and H. Wang, “Graph relational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reinforcement learning for mobile robot navigation in large-scale crowded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environments,” IEEE Transactions on Intelligent Transportation Systems,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2023.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We use this paper to introduce Graph Relational Reinforcement Learning (GRRL) for robot navigation in Section I.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[3] Z. Wang, Y. Wang, Z. Wang, H. Yan, Z. Xu, and Z. Wu, “Research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on autonomous robots navigation based on reinforcement learning,” in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2024 3rd International Conference on Robotics, Artificial Intelligence</a:t>
                      </a:r>
                      <a:endParaRPr/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/>
                        <a:t>and Intelligent Control (RAIIC). IEEE, 2024.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 We use this paper to introduce Deep Q-Networks for robot navigation in Section I.</a:t>
                      </a:r>
                      <a:endParaRPr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161" name="Google Shape;161;p23"/>
          <p:cNvGraphicFramePr/>
          <p:nvPr/>
        </p:nvGraphicFramePr>
        <p:xfrm>
          <a:off x="558799" y="904722"/>
          <a:ext cx="11001825" cy="518170"/>
        </p:xfrm>
        <a:graphic>
          <a:graphicData uri="http://schemas.openxmlformats.org/drawingml/2006/table">
            <a:tbl>
              <a:tblPr firstRow="1" bandRow="1">
                <a:noFill/>
                <a:tableStyleId>{6A7312F0-9BDB-474F-AD18-37954AB0B61F}</a:tableStyleId>
              </a:tblPr>
              <a:tblGrid>
                <a:gridCol w="625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FF"/>
                          </a:solidFill>
                        </a:rPr>
                        <a:t>Papers cited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FF"/>
                          </a:solidFill>
                        </a:rPr>
                        <a:t>How is the paper used (specifics)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FF"/>
                          </a:solidFill>
                        </a:rPr>
                        <a:t>Remarks (if any)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62" name="Google Shape;162;p23"/>
          <p:cNvSpPr txBox="1"/>
          <p:nvPr/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None/>
            </a:pPr>
            <a:r>
              <a:rPr lang="en-US" sz="2801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2801" b="1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/>
          <p:nvPr/>
        </p:nvSpPr>
        <p:spPr>
          <a:xfrm>
            <a:off x="6760079" y="4176204"/>
            <a:ext cx="21210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9" name="Google Shape;99;p4"/>
          <p:cNvSpPr txBox="1"/>
          <p:nvPr/>
        </p:nvSpPr>
        <p:spPr>
          <a:xfrm>
            <a:off x="271200" y="871650"/>
            <a:ext cx="8110800" cy="571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</a:rPr>
              <a:t>Objective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Develop adaptable, collision-free navigation for robots in unstructured settings using RL and PPO algorithms.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</a:rPr>
              <a:t>Key Challenges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Obstacle Avoidance</a:t>
            </a:r>
            <a:r>
              <a:rPr lang="en-US" sz="1500">
                <a:solidFill>
                  <a:schemeClr val="dk1"/>
                </a:solidFill>
              </a:rPr>
              <a:t>: Navigate around static (e.g., walls) and dynamic obstacles (e.g., people, other robots).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Real-Time Decision Making</a:t>
            </a:r>
            <a:r>
              <a:rPr lang="en-US" sz="1500">
                <a:solidFill>
                  <a:schemeClr val="dk1"/>
                </a:solidFill>
              </a:rPr>
              <a:t>: Rapidly process continuous data for immediate response.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Limited Sensory Data</a:t>
            </a:r>
            <a:r>
              <a:rPr lang="en-US" sz="1500">
                <a:solidFill>
                  <a:schemeClr val="dk1"/>
                </a:solidFill>
              </a:rPr>
              <a:t>: Operate with incomplete view of surroundings using local sensors (e.g., LiDAR).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Adaptability</a:t>
            </a:r>
            <a:r>
              <a:rPr lang="en-US" sz="1500">
                <a:solidFill>
                  <a:schemeClr val="dk1"/>
                </a:solidFill>
              </a:rPr>
              <a:t>: Generalize navigation strategies across various environments without reprogramming.</a:t>
            </a:r>
            <a:endParaRPr sz="1500">
              <a:solidFill>
                <a:schemeClr val="dk1"/>
              </a:solidFill>
            </a:endParaRPr>
          </a:p>
          <a:p>
            <a:pPr marL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b="1">
                <a:solidFill>
                  <a:schemeClr val="dk1"/>
                </a:solidFill>
              </a:rPr>
              <a:t>Our Approach</a:t>
            </a:r>
            <a:endParaRPr sz="1600" b="1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Proximal Policy Optimization (PPO)</a:t>
            </a:r>
            <a:r>
              <a:rPr lang="en-US" sz="1500">
                <a:solidFill>
                  <a:schemeClr val="dk1"/>
                </a:solidFill>
              </a:rPr>
              <a:t>: Reliable for continuous action spaces, ideal for dynamic navigation.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Actor-Critic Model</a:t>
            </a:r>
            <a:r>
              <a:rPr lang="en-US" sz="1500">
                <a:solidFill>
                  <a:schemeClr val="dk1"/>
                </a:solidFill>
              </a:rPr>
              <a:t>: Enhances decision-making by evaluating actions for a balanced, adaptive response.</a:t>
            </a:r>
            <a:endParaRPr sz="1500">
              <a:solidFill>
                <a:schemeClr val="dk1"/>
              </a:solidFill>
            </a:endParaRPr>
          </a:p>
          <a:p>
            <a:pPr marL="457200" lvl="0" indent="-32385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 b="1">
                <a:solidFill>
                  <a:schemeClr val="dk1"/>
                </a:solidFill>
              </a:rPr>
              <a:t>LiDAR Integration</a:t>
            </a:r>
            <a:r>
              <a:rPr lang="en-US" sz="1500">
                <a:solidFill>
                  <a:schemeClr val="dk1"/>
                </a:solidFill>
              </a:rPr>
              <a:t>: Enables real-time adjustments without reliance on pre-defined maps.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437990" y="151822"/>
            <a:ext cx="114684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>
                <a:solidFill>
                  <a:srgbClr val="0000FF"/>
                </a:solidFill>
              </a:rPr>
              <a:t>What is the issue/prompt under discussion</a:t>
            </a:r>
            <a:endParaRPr sz="2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82000" y="1778322"/>
            <a:ext cx="3505201" cy="239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/>
        </p:nvSpPr>
        <p:spPr>
          <a:xfrm>
            <a:off x="8540850" y="4397500"/>
            <a:ext cx="31941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dk1"/>
                </a:solidFill>
              </a:rPr>
              <a:t>Fig. LiDAR-based obstacle detection: minimum distance in sector used as input for PPO network</a:t>
            </a:r>
            <a:endParaRPr sz="1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3"/>
          <p:cNvSpPr txBox="1"/>
          <p:nvPr/>
        </p:nvSpPr>
        <p:spPr>
          <a:xfrm>
            <a:off x="8196942" y="6484882"/>
            <a:ext cx="4899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437990" y="151822"/>
            <a:ext cx="114684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PPO Algorithm - Key Components and Formulas</a:t>
            </a:r>
            <a:endParaRPr sz="2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3"/>
          <p:cNvSpPr txBox="1"/>
          <p:nvPr/>
        </p:nvSpPr>
        <p:spPr>
          <a:xfrm>
            <a:off x="438000" y="849100"/>
            <a:ext cx="99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AutoNum type="arabicPeriod"/>
            </a:pPr>
            <a:r>
              <a:rPr lang="en-US" sz="2000">
                <a:solidFill>
                  <a:schemeClr val="dk1"/>
                </a:solidFill>
              </a:rPr>
              <a:t>Generalized Advantage Estimation (GAE)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1" name="Google Shape;11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3350" y="1341700"/>
            <a:ext cx="5282450" cy="1565575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3"/>
          <p:cNvSpPr txBox="1"/>
          <p:nvPr/>
        </p:nvSpPr>
        <p:spPr>
          <a:xfrm>
            <a:off x="438000" y="2752600"/>
            <a:ext cx="99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2. Return Calculation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3" name="Google Shape;113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350" y="3151288"/>
            <a:ext cx="4749600" cy="96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3"/>
          <p:cNvSpPr txBox="1"/>
          <p:nvPr/>
        </p:nvSpPr>
        <p:spPr>
          <a:xfrm>
            <a:off x="438000" y="4116650"/>
            <a:ext cx="99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3. Clipped Surrogate Objective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5" name="Google Shape;11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63349" y="4480737"/>
            <a:ext cx="6602562" cy="76861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3"/>
          <p:cNvSpPr txBox="1"/>
          <p:nvPr/>
        </p:nvSpPr>
        <p:spPr>
          <a:xfrm>
            <a:off x="438000" y="5054463"/>
            <a:ext cx="99003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4. Value Function Loss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17" name="Google Shape;117;p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63350" y="5676275"/>
            <a:ext cx="6755650" cy="6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24" name="Google Shape;124;p20"/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Problem Setup</a:t>
            </a:r>
            <a:endParaRPr sz="3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0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9120" y="1061311"/>
            <a:ext cx="5592855" cy="184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 descr="A black robot with wheels and wir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64017" y="3396527"/>
            <a:ext cx="2830360" cy="258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0"/>
          <p:cNvCxnSpPr>
            <a:stCxn id="130" idx="0"/>
          </p:cNvCxnSpPr>
          <p:nvPr/>
        </p:nvCxnSpPr>
        <p:spPr>
          <a:xfrm rot="10800000">
            <a:off x="2685478" y="2560156"/>
            <a:ext cx="947700" cy="714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20"/>
          <p:cNvSpPr/>
          <p:nvPr/>
        </p:nvSpPr>
        <p:spPr>
          <a:xfrm>
            <a:off x="2217998" y="3274456"/>
            <a:ext cx="2830360" cy="282956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 descr="A diagram of a network&#10;&#10;Description automatically generated">
            <a:extLst>
              <a:ext uri="{FF2B5EF4-FFF2-40B4-BE49-F238E27FC236}">
                <a16:creationId xmlns:a16="http://schemas.microsoft.com/office/drawing/2014/main" id="{FB926F6F-6F7A-F3A4-D603-905C43F75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5729" y="3480893"/>
            <a:ext cx="3423647" cy="2416692"/>
          </a:xfrm>
          <a:prstGeom prst="rect">
            <a:avLst/>
          </a:prstGeom>
        </p:spPr>
      </p:pic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A09A49A-CECF-4DC8-1A52-68346C2D24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6220" y="1622649"/>
            <a:ext cx="2740785" cy="54657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463C9E23-E7F3-9D6F-9D27-96593DAD68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>
            <a:extLst>
              <a:ext uri="{FF2B5EF4-FFF2-40B4-BE49-F238E27FC236}">
                <a16:creationId xmlns:a16="http://schemas.microsoft.com/office/drawing/2014/main" id="{23A97A42-8EDA-C2B5-870B-69234C62724F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7863614" y="6442296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124" name="Google Shape;124;p20">
            <a:extLst>
              <a:ext uri="{FF2B5EF4-FFF2-40B4-BE49-F238E27FC236}">
                <a16:creationId xmlns:a16="http://schemas.microsoft.com/office/drawing/2014/main" id="{9FD77DB5-62B0-2E7B-652E-2E54ABB12D0A}"/>
              </a:ext>
            </a:extLst>
          </p:cNvPr>
          <p:cNvSpPr txBox="1"/>
          <p:nvPr/>
        </p:nvSpPr>
        <p:spPr>
          <a:xfrm>
            <a:off x="412595" y="152489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Problem Setup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5" name="Google Shape;125;p20" descr="A diagram of a diagram&#10;&#10;Description automatically generated">
            <a:extLst>
              <a:ext uri="{FF2B5EF4-FFF2-40B4-BE49-F238E27FC236}">
                <a16:creationId xmlns:a16="http://schemas.microsoft.com/office/drawing/2014/main" id="{C21C51B9-9C42-6899-5239-0DDDFC0FCB3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792" y="1029780"/>
            <a:ext cx="5592855" cy="184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0" descr="A black robot with wheels and wires&#10;&#10;Description automatically generated">
            <a:extLst>
              <a:ext uri="{FF2B5EF4-FFF2-40B4-BE49-F238E27FC236}">
                <a16:creationId xmlns:a16="http://schemas.microsoft.com/office/drawing/2014/main" id="{D3923A98-A7A6-3FA9-498F-CD0949CB491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0689" y="3364996"/>
            <a:ext cx="2830360" cy="258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9" name="Google Shape;129;p20">
            <a:extLst>
              <a:ext uri="{FF2B5EF4-FFF2-40B4-BE49-F238E27FC236}">
                <a16:creationId xmlns:a16="http://schemas.microsoft.com/office/drawing/2014/main" id="{8F42D1B9-4D2D-59EB-4C2C-279E140C3994}"/>
              </a:ext>
            </a:extLst>
          </p:cNvPr>
          <p:cNvCxnSpPr>
            <a:stCxn id="130" idx="0"/>
          </p:cNvCxnSpPr>
          <p:nvPr/>
        </p:nvCxnSpPr>
        <p:spPr>
          <a:xfrm rot="10800000">
            <a:off x="2352150" y="2528625"/>
            <a:ext cx="947700" cy="714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30" name="Google Shape;130;p20">
            <a:extLst>
              <a:ext uri="{FF2B5EF4-FFF2-40B4-BE49-F238E27FC236}">
                <a16:creationId xmlns:a16="http://schemas.microsoft.com/office/drawing/2014/main" id="{409F2170-AB88-0EE1-3822-7CDDA8BFD4E7}"/>
              </a:ext>
            </a:extLst>
          </p:cNvPr>
          <p:cNvSpPr/>
          <p:nvPr/>
        </p:nvSpPr>
        <p:spPr>
          <a:xfrm>
            <a:off x="1884670" y="3242925"/>
            <a:ext cx="2830360" cy="282956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Picture 7" descr="A black and white text&#10;&#10;Description automatically generated">
            <a:extLst>
              <a:ext uri="{FF2B5EF4-FFF2-40B4-BE49-F238E27FC236}">
                <a16:creationId xmlns:a16="http://schemas.microsoft.com/office/drawing/2014/main" id="{D21D7BF7-B418-856B-55D8-34649FFD64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4791" y="1199305"/>
            <a:ext cx="4386176" cy="8073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AF8F05-456A-DAA3-09CD-686CF7121B27}"/>
                  </a:ext>
                </a:extLst>
              </p:cNvPr>
              <p:cNvSpPr txBox="1"/>
              <p:nvPr/>
            </p:nvSpPr>
            <p:spPr>
              <a:xfrm>
                <a:off x="7147617" y="2176474"/>
                <a:ext cx="132131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𝑎𝑟𝑟𝑖𝑣𝑒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=120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AAF8F05-456A-DAA3-09CD-686CF7121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7617" y="2176474"/>
                <a:ext cx="1321315" cy="3077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7F852-1FA6-275E-B27A-C078F627CB13}"/>
                  </a:ext>
                </a:extLst>
              </p:cNvPr>
              <p:cNvSpPr txBox="1"/>
              <p:nvPr/>
            </p:nvSpPr>
            <p:spPr>
              <a:xfrm>
                <a:off x="7089749" y="2531958"/>
                <a:ext cx="16914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𝑐𝑜𝑙𝑙𝑖𝑠𝑖𝑜𝑛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=−100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9F7F852-1FA6-275E-B27A-C078F627CB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9749" y="2531958"/>
                <a:ext cx="1691429" cy="3077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60519F-BB6F-4F46-CA9C-44B389AD7D57}"/>
                  </a:ext>
                </a:extLst>
              </p:cNvPr>
              <p:cNvSpPr txBox="1"/>
              <p:nvPr/>
            </p:nvSpPr>
            <p:spPr>
              <a:xfrm>
                <a:off x="6790949" y="2935148"/>
                <a:ext cx="169142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=500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B60519F-BB6F-4F46-CA9C-44B389AD7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49" y="2935148"/>
                <a:ext cx="1691429" cy="3077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467B4392-F48E-5736-1CEC-18AD8E302751}"/>
              </a:ext>
            </a:extLst>
          </p:cNvPr>
          <p:cNvSpPr txBox="1"/>
          <p:nvPr/>
        </p:nvSpPr>
        <p:spPr>
          <a:xfrm>
            <a:off x="5341543" y="4314332"/>
            <a:ext cx="62130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Episodic training: When collision or max time step = 800 or arrive the target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2A3818-5FA4-BB5B-ED5C-81B67801A4EC}"/>
              </a:ext>
            </a:extLst>
          </p:cNvPr>
          <p:cNvSpPr txBox="1"/>
          <p:nvPr/>
        </p:nvSpPr>
        <p:spPr>
          <a:xfrm>
            <a:off x="5341543" y="4747409"/>
            <a:ext cx="5592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Batch size = 8000 time steps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B8D3EF-8A56-C39B-DB27-082301E4580D}"/>
              </a:ext>
            </a:extLst>
          </p:cNvPr>
          <p:cNvSpPr txBox="1"/>
          <p:nvPr/>
        </p:nvSpPr>
        <p:spPr>
          <a:xfrm>
            <a:off x="5341542" y="5147385"/>
            <a:ext cx="55928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Epochs = 100 steps with Adam optimizer for gradient descent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DE7CB0-87AB-B8FA-237A-E73768B5A11B}"/>
                  </a:ext>
                </a:extLst>
              </p:cNvPr>
              <p:cNvSpPr txBox="1"/>
              <p:nvPr/>
            </p:nvSpPr>
            <p:spPr>
              <a:xfrm>
                <a:off x="8851212" y="2354454"/>
                <a:ext cx="2827283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Collision threshold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: Target proximity threshold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: Penalty coefficient </a:t>
                </a:r>
              </a:p>
            </p:txBody>
          </p:sp>
        </mc:Choice>
        <mc:Fallback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DE7CB0-87AB-B8FA-237A-E73768B5A1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1212" y="2354454"/>
                <a:ext cx="2827283" cy="738664"/>
              </a:xfrm>
              <a:prstGeom prst="rect">
                <a:avLst/>
              </a:prstGeom>
              <a:blipFill>
                <a:blip r:embed="rId9"/>
                <a:stretch>
                  <a:fillRect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ectangle 18">
            <a:extLst>
              <a:ext uri="{FF2B5EF4-FFF2-40B4-BE49-F238E27FC236}">
                <a16:creationId xmlns:a16="http://schemas.microsoft.com/office/drawing/2014/main" id="{D575ACD5-21EA-F03F-C204-FCD3DE4F5924}"/>
              </a:ext>
            </a:extLst>
          </p:cNvPr>
          <p:cNvSpPr/>
          <p:nvPr/>
        </p:nvSpPr>
        <p:spPr>
          <a:xfrm>
            <a:off x="5207126" y="3617060"/>
            <a:ext cx="6213040" cy="22296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01A1B-70A1-4764-96C7-BBD1672EBD63}"/>
              </a:ext>
            </a:extLst>
          </p:cNvPr>
          <p:cNvSpPr txBox="1"/>
          <p:nvPr/>
        </p:nvSpPr>
        <p:spPr>
          <a:xfrm>
            <a:off x="5364779" y="3766867"/>
            <a:ext cx="229275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details:</a:t>
            </a:r>
          </a:p>
        </p:txBody>
      </p:sp>
    </p:spTree>
    <p:extLst>
      <p:ext uri="{BB962C8B-B14F-4D97-AF65-F5344CB8AC3E}">
        <p14:creationId xmlns:p14="http://schemas.microsoft.com/office/powerpoint/2010/main" val="1348390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13C4196D-75C2-5896-671D-DEF892952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>
            <a:extLst>
              <a:ext uri="{FF2B5EF4-FFF2-40B4-BE49-F238E27FC236}">
                <a16:creationId xmlns:a16="http://schemas.microsoft.com/office/drawing/2014/main" id="{85050FFC-3037-DE40-D70D-C29132A9DEA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24" name="Google Shape;124;p20">
            <a:extLst>
              <a:ext uri="{FF2B5EF4-FFF2-40B4-BE49-F238E27FC236}">
                <a16:creationId xmlns:a16="http://schemas.microsoft.com/office/drawing/2014/main" id="{62CCB33F-874C-2D25-074A-9ABABADB6D72}"/>
              </a:ext>
            </a:extLst>
          </p:cNvPr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Model architecture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Picture 4" descr="A white sheet with black text and black text&#10;&#10;Description automatically generated">
            <a:extLst>
              <a:ext uri="{FF2B5EF4-FFF2-40B4-BE49-F238E27FC236}">
                <a16:creationId xmlns:a16="http://schemas.microsoft.com/office/drawing/2014/main" id="{E8F36ABB-11BA-4514-A33E-C6B56635B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322" y="1053130"/>
            <a:ext cx="8703356" cy="475173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8E862AF-731F-63AC-6432-E418B684C312}"/>
              </a:ext>
            </a:extLst>
          </p:cNvPr>
          <p:cNvSpPr/>
          <p:nvPr/>
        </p:nvSpPr>
        <p:spPr>
          <a:xfrm>
            <a:off x="1953491" y="4927600"/>
            <a:ext cx="1477818" cy="3648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A68F92D0-B40A-B141-A37C-92F263E0E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4418" y="4889576"/>
            <a:ext cx="1045056" cy="4408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0A46566-B96F-312D-5BB0-467233C9F2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2873" y="4992992"/>
            <a:ext cx="108860" cy="2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138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>
          <a:extLst>
            <a:ext uri="{FF2B5EF4-FFF2-40B4-BE49-F238E27FC236}">
              <a16:creationId xmlns:a16="http://schemas.microsoft.com/office/drawing/2014/main" id="{CE666585-B197-91FE-D461-3B3408A02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>
            <a:extLst>
              <a:ext uri="{FF2B5EF4-FFF2-40B4-BE49-F238E27FC236}">
                <a16:creationId xmlns:a16="http://schemas.microsoft.com/office/drawing/2014/main" id="{794F6AEB-23D3-C602-3837-6B68CA94150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24" name="Google Shape;124;p20">
            <a:extLst>
              <a:ext uri="{FF2B5EF4-FFF2-40B4-BE49-F238E27FC236}">
                <a16:creationId xmlns:a16="http://schemas.microsoft.com/office/drawing/2014/main" id="{8F9D638E-CFCF-FA66-D373-3D9B4E246DC3}"/>
              </a:ext>
            </a:extLst>
          </p:cNvPr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Model architecture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diagram of a network structure&#10;&#10;Description automatically generated">
            <a:extLst>
              <a:ext uri="{FF2B5EF4-FFF2-40B4-BE49-F238E27FC236}">
                <a16:creationId xmlns:a16="http://schemas.microsoft.com/office/drawing/2014/main" id="{0AE2A78C-86C0-495E-E742-0180843523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3837" y="1177018"/>
            <a:ext cx="6098906" cy="486471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9D0A9A3-2612-EF9B-7F01-8200638E793E}"/>
              </a:ext>
            </a:extLst>
          </p:cNvPr>
          <p:cNvSpPr/>
          <p:nvPr/>
        </p:nvSpPr>
        <p:spPr>
          <a:xfrm>
            <a:off x="2817090" y="4839855"/>
            <a:ext cx="789709" cy="2863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007433AF-5915-D6A2-CBE0-E408E7F24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776" y="4782801"/>
            <a:ext cx="505533" cy="343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DBCAB73-6F47-8989-773C-67D07C9F58F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4388" y="4865993"/>
            <a:ext cx="108860" cy="2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22274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AC46D2C4-3321-C70E-AE50-05466855D3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4028C9F3-3D61-AF1D-2D92-553E8305561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38" name="Google Shape;138;p2">
            <a:extLst>
              <a:ext uri="{FF2B5EF4-FFF2-40B4-BE49-F238E27FC236}">
                <a16:creationId xmlns:a16="http://schemas.microsoft.com/office/drawing/2014/main" id="{6892C669-06AA-D38C-4EAD-33C4EC259B7E}"/>
              </a:ext>
            </a:extLst>
          </p:cNvPr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graph of steps and steps&#10;&#10;Description automatically generated">
            <a:extLst>
              <a:ext uri="{FF2B5EF4-FFF2-40B4-BE49-F238E27FC236}">
                <a16:creationId xmlns:a16="http://schemas.microsoft.com/office/drawing/2014/main" id="{8A744AB5-7E18-D732-C20B-6D0328B9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193" y="1600914"/>
            <a:ext cx="3731304" cy="2897195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960DB0B8-93FF-E170-A954-3A806F8368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819" y="1612150"/>
            <a:ext cx="3513816" cy="2788040"/>
          </a:xfrm>
          <a:prstGeom prst="rect">
            <a:avLst/>
          </a:prstGeom>
        </p:spPr>
      </p:pic>
      <p:pic>
        <p:nvPicPr>
          <p:cNvPr id="22" name="Picture 21" descr="A screenshot of a video game&#10;&#10;Description automatically generated">
            <a:extLst>
              <a:ext uri="{FF2B5EF4-FFF2-40B4-BE49-F238E27FC236}">
                <a16:creationId xmlns:a16="http://schemas.microsoft.com/office/drawing/2014/main" id="{7F272F76-8793-9D75-D545-5F3CDCCF27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1176" y="1600914"/>
            <a:ext cx="3056082" cy="29491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A13B5A1-3BCC-61A5-BAA7-CAAF144DB219}"/>
              </a:ext>
            </a:extLst>
          </p:cNvPr>
          <p:cNvSpPr txBox="1"/>
          <p:nvPr/>
        </p:nvSpPr>
        <p:spPr>
          <a:xfrm>
            <a:off x="1265382" y="5544755"/>
            <a:ext cx="113191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H. Taheri and S. R. Hosseini, “Deep re-</a:t>
            </a:r>
            <a:r>
              <a:rPr lang="en-US" dirty="0" err="1"/>
              <a:t>inforcement</a:t>
            </a:r>
            <a:r>
              <a:rPr lang="en-US" dirty="0"/>
              <a:t> learning with enhanced PPO </a:t>
            </a:r>
            <a:r>
              <a:rPr lang="en-US" dirty="0" err="1"/>
              <a:t>forsafe</a:t>
            </a:r>
            <a:r>
              <a:rPr lang="en-US" dirty="0"/>
              <a:t> mobile robot navigation,” </a:t>
            </a:r>
            <a:r>
              <a:rPr lang="en-US" dirty="0" err="1"/>
              <a:t>arXiv</a:t>
            </a:r>
            <a:r>
              <a:rPr lang="en-US" dirty="0"/>
              <a:t> preprintarXiv:2405.16266, 2024</a:t>
            </a:r>
          </a:p>
        </p:txBody>
      </p:sp>
    </p:spTree>
    <p:extLst>
      <p:ext uri="{BB962C8B-B14F-4D97-AF65-F5344CB8AC3E}">
        <p14:creationId xmlns:p14="http://schemas.microsoft.com/office/powerpoint/2010/main" val="2579898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>
          <a:extLst>
            <a:ext uri="{FF2B5EF4-FFF2-40B4-BE49-F238E27FC236}">
              <a16:creationId xmlns:a16="http://schemas.microsoft.com/office/drawing/2014/main" id="{3146BE05-BF90-412B-8777-020BA6B089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">
            <a:extLst>
              <a:ext uri="{FF2B5EF4-FFF2-40B4-BE49-F238E27FC236}">
                <a16:creationId xmlns:a16="http://schemas.microsoft.com/office/drawing/2014/main" id="{68E09DC4-CA35-FDA8-F416-3A8CD7A8295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138" name="Google Shape;138;p2">
            <a:extLst>
              <a:ext uri="{FF2B5EF4-FFF2-40B4-BE49-F238E27FC236}">
                <a16:creationId xmlns:a16="http://schemas.microsoft.com/office/drawing/2014/main" id="{206F01F9-FF45-B1B2-9336-89AC58871FF5}"/>
              </a:ext>
            </a:extLst>
          </p:cNvPr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Performance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" name="Picture 2" descr="A graph of steps and steps&#10;&#10;Description automatically generated">
            <a:extLst>
              <a:ext uri="{FF2B5EF4-FFF2-40B4-BE49-F238E27FC236}">
                <a16:creationId xmlns:a16="http://schemas.microsoft.com/office/drawing/2014/main" id="{BA6CA7CC-D92C-3C2C-97B0-8DF977941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1748" y="1161238"/>
            <a:ext cx="2944144" cy="2286000"/>
          </a:xfrm>
          <a:prstGeom prst="rect">
            <a:avLst/>
          </a:prstGeom>
        </p:spPr>
      </p:pic>
      <p:pic>
        <p:nvPicPr>
          <p:cNvPr id="5" name="Picture 4" descr="A graph of a graph showing a number of episodes&#10;&#10;Description automatically generated with medium confidence">
            <a:extLst>
              <a:ext uri="{FF2B5EF4-FFF2-40B4-BE49-F238E27FC236}">
                <a16:creationId xmlns:a16="http://schemas.microsoft.com/office/drawing/2014/main" id="{4AC3091E-46C3-51EF-1601-E2AA1793FF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2383" y="3780564"/>
            <a:ext cx="3429000" cy="2286000"/>
          </a:xfrm>
          <a:prstGeom prst="rect">
            <a:avLst/>
          </a:prstGeom>
        </p:spPr>
      </p:pic>
      <p:pic>
        <p:nvPicPr>
          <p:cNvPr id="7" name="Picture 6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30D1810D-CCAE-2FCC-CEB0-F3BC3EB7BF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748" y="3730552"/>
            <a:ext cx="2881086" cy="2286000"/>
          </a:xfrm>
          <a:prstGeom prst="rect">
            <a:avLst/>
          </a:prstGeom>
        </p:spPr>
      </p:pic>
      <p:pic>
        <p:nvPicPr>
          <p:cNvPr id="9" name="Picture 8" descr="A graph of a diagram&#10;&#10;Description automatically generated with medium confidence">
            <a:extLst>
              <a:ext uri="{FF2B5EF4-FFF2-40B4-BE49-F238E27FC236}">
                <a16:creationId xmlns:a16="http://schemas.microsoft.com/office/drawing/2014/main" id="{BE346468-C667-8981-4EBC-E0B3302DE1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75985" y="1207481"/>
            <a:ext cx="3429000" cy="2286000"/>
          </a:xfrm>
          <a:prstGeom prst="rect">
            <a:avLst/>
          </a:prstGeom>
        </p:spPr>
      </p:pic>
      <p:pic>
        <p:nvPicPr>
          <p:cNvPr id="18" name="Picture 17" descr="A screen shot of a computer generated image&#10;&#10;Description automatically generated">
            <a:extLst>
              <a:ext uri="{FF2B5EF4-FFF2-40B4-BE49-F238E27FC236}">
                <a16:creationId xmlns:a16="http://schemas.microsoft.com/office/drawing/2014/main" id="{3EF6A29B-4E06-AFBF-A55C-F90DB98E585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8663" y="1207481"/>
            <a:ext cx="2206914" cy="2124742"/>
          </a:xfrm>
          <a:prstGeom prst="rect">
            <a:avLst/>
          </a:prstGeom>
        </p:spPr>
      </p:pic>
      <p:pic>
        <p:nvPicPr>
          <p:cNvPr id="20" name="Picture 19" descr="A video game of a blue and yellow triangle with a black circle&#10;&#10;Description automatically generated with medium confidence">
            <a:extLst>
              <a:ext uri="{FF2B5EF4-FFF2-40B4-BE49-F238E27FC236}">
                <a16:creationId xmlns:a16="http://schemas.microsoft.com/office/drawing/2014/main" id="{44AB4476-47BE-2926-8985-5A0A9E109B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985" y="3566542"/>
            <a:ext cx="2245592" cy="212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087514"/>
      </p:ext>
    </p:extLst>
  </p:cSld>
  <p:clrMapOvr>
    <a:masterClrMapping/>
  </p:clrMapOvr>
</p:sld>
</file>

<file path=ppt/theme/theme1.xml><?xml version="1.0" encoding="utf-8"?>
<a:theme xmlns:a="http://schemas.openxmlformats.org/drawingml/2006/main" name="ASU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8C1D40"/>
      </a:accent2>
      <a:accent3>
        <a:srgbClr val="FFFFFF"/>
      </a:accent3>
      <a:accent4>
        <a:srgbClr val="000000"/>
      </a:accent4>
      <a:accent5>
        <a:srgbClr val="CED5DD"/>
      </a:accent5>
      <a:accent6>
        <a:srgbClr val="8C1D40"/>
      </a:accent6>
      <a:hlink>
        <a:srgbClr val="336699"/>
      </a:hlink>
      <a:folHlink>
        <a:srgbClr val="0033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646</Words>
  <Application>Microsoft Office PowerPoint</Application>
  <PresentationFormat>Widescreen</PresentationFormat>
  <Paragraphs>91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Cambria Math</vt:lpstr>
      <vt:lpstr>Times New Roman</vt:lpstr>
      <vt:lpstr>Noto Sans Symbols</vt:lpstr>
      <vt:lpstr>Roboto</vt:lpstr>
      <vt:lpstr>Calibri</vt:lpstr>
      <vt:lpstr>Arial</vt:lpstr>
      <vt:lpstr>ASU</vt:lpstr>
      <vt:lpstr>Robot Navigation by Reinforcement Learning  Final project 1 by Team 10</vt:lpstr>
      <vt:lpstr>What is the issue/prompt under discussion</vt:lpstr>
      <vt:lpstr>PPO Algorithm - Key Components and Formulas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Ruofan Wu</dc:creator>
  <cp:lastModifiedBy>Li-Li Ye (Student)</cp:lastModifiedBy>
  <cp:revision>1</cp:revision>
  <dcterms:created xsi:type="dcterms:W3CDTF">2020-06-03T04:09:49Z</dcterms:created>
  <dcterms:modified xsi:type="dcterms:W3CDTF">2024-11-17T02:55:31Z</dcterms:modified>
</cp:coreProperties>
</file>